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theme/themeOverride2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Override5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6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7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8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Override9.xml" ContentType="application/vnd.openxmlformats-officedocument.themeOverr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10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11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Override12.xml" ContentType="application/vnd.openxmlformats-officedocument.themeOverr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Override13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Override14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Override15.xml" ContentType="application/vnd.openxmlformats-officedocument.themeOverr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Override16.xml" ContentType="application/vnd.openxmlformats-officedocument.themeOverr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Override17.xml" ContentType="application/vnd.openxmlformats-officedocument.themeOverr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Override18.xml" ContentType="application/vnd.openxmlformats-officedocument.themeOverr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Override19.xml" ContentType="application/vnd.openxmlformats-officedocument.themeOverr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Override20.xml" ContentType="application/vnd.openxmlformats-officedocument.themeOverr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heme/themeOverride21.xml" ContentType="application/vnd.openxmlformats-officedocument.themeOverr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heme/themeOverride22.xml" ContentType="application/vnd.openxmlformats-officedocument.themeOverr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Override23.xml" ContentType="application/vnd.openxmlformats-officedocument.themeOverr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Override24.xml" ContentType="application/vnd.openxmlformats-officedocument.themeOverr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Override25.xml" ContentType="application/vnd.openxmlformats-officedocument.themeOverr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heme/themeOverride26.xml" ContentType="application/vnd.openxmlformats-officedocument.themeOverr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heme/themeOverride27.xml" ContentType="application/vnd.openxmlformats-officedocument.themeOverride+xml"/>
  <Override PartName="/ppt/tags/tag108.xml" ContentType="application/vnd.openxmlformats-officedocument.presentationml.tags+xml"/>
  <Override PartName="/ppt/theme/themeOverride28.xml" ContentType="application/vnd.openxmlformats-officedocument.themeOverride+xml"/>
  <Override PartName="/ppt/tags/tag109.xml" ContentType="application/vnd.openxmlformats-officedocument.presentationml.tags+xml"/>
  <Override PartName="/ppt/theme/themeOverride29.xml" ContentType="application/vnd.openxmlformats-officedocument.themeOverr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Override30.xml" ContentType="application/vnd.openxmlformats-officedocument.themeOverr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Override31.xml" ContentType="application/vnd.openxmlformats-officedocument.themeOverride+xml"/>
  <Override PartName="/ppt/tags/tag118.xml" ContentType="application/vnd.openxmlformats-officedocument.presentationml.tags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6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Override32.xml" ContentType="application/vnd.openxmlformats-officedocument.themeOverride+xml"/>
  <Override PartName="/ppt/tags/tag127.xml" ContentType="application/vnd.openxmlformats-officedocument.presentationml.tags+xml"/>
  <Override PartName="/ppt/theme/themeOverride33.xml" ContentType="application/vnd.openxmlformats-officedocument.themeOverr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Override34.xml" ContentType="application/vnd.openxmlformats-officedocument.themeOverr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heme/themeOverride35.xml" ContentType="application/vnd.openxmlformats-officedocument.themeOverr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Override36.xml" ContentType="application/vnd.openxmlformats-officedocument.themeOverr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heme/themeOverride37.xml" ContentType="application/vnd.openxmlformats-officedocument.themeOverr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Override38.xml" ContentType="application/vnd.openxmlformats-officedocument.themeOverr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heme/themeOverride39.xml" ContentType="application/vnd.openxmlformats-officedocument.themeOverr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Override40.xml" ContentType="application/vnd.openxmlformats-officedocument.themeOverr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41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heme/themeOverride42.xml" ContentType="application/vnd.openxmlformats-officedocument.themeOverr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heme/themeOverride43.xml" ContentType="application/vnd.openxmlformats-officedocument.themeOverr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heme/themeOverride44.xml" ContentType="application/vnd.openxmlformats-officedocument.themeOverr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heme/themeOverride45.xml" ContentType="application/vnd.openxmlformats-officedocument.themeOverr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heme/themeOverride46.xml" ContentType="application/vnd.openxmlformats-officedocument.themeOverr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heme/themeOverride47.xml" ContentType="application/vnd.openxmlformats-officedocument.themeOverr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heme/themeOverride48.xml" ContentType="application/vnd.openxmlformats-officedocument.themeOverr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heme/themeOverride49.xml" ContentType="application/vnd.openxmlformats-officedocument.themeOverr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heme/themeOverride50.xml" ContentType="application/vnd.openxmlformats-officedocument.themeOverr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heme/themeOverride51.xml" ContentType="application/vnd.openxmlformats-officedocument.themeOverr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heme/themeOverride52.xml" ContentType="application/vnd.openxmlformats-officedocument.themeOverr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heme/themeOverride53.xml" ContentType="application/vnd.openxmlformats-officedocument.themeOverr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heme/themeOverride54.xml" ContentType="application/vnd.openxmlformats-officedocument.themeOverr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heme/themeOverride55.xml" ContentType="application/vnd.openxmlformats-officedocument.themeOverr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heme/themeOverride56.xml" ContentType="application/vnd.openxmlformats-officedocument.themeOverr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heme/themeOverride57.xml" ContentType="application/vnd.openxmlformats-officedocument.themeOverr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heme/themeOverride58.xml" ContentType="application/vnd.openxmlformats-officedocument.themeOverride+xml"/>
  <Override PartName="/ppt/tags/tag226.xml" ContentType="application/vnd.openxmlformats-officedocument.presentationml.tags+xml"/>
  <Override PartName="/ppt/theme/themeOverride59.xml" ContentType="application/vnd.openxmlformats-officedocument.themeOverride+xml"/>
  <Override PartName="/ppt/tags/tag227.xml" ContentType="application/vnd.openxmlformats-officedocument.presentationml.tags+xml"/>
  <Override PartName="/ppt/theme/themeOverride60.xml" ContentType="application/vnd.openxmlformats-officedocument.themeOverr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heme/themeOverride61.xml" ContentType="application/vnd.openxmlformats-officedocument.themeOverr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heme/themeOverride62.xml" ContentType="application/vnd.openxmlformats-officedocument.themeOverride+xml"/>
  <Override PartName="/ppt/tags/tag236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9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0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1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12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13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14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15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16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17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18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2" r:id="rId2"/>
    <p:sldMasterId id="2147483903" r:id="rId3"/>
    <p:sldMasterId id="2147483935" r:id="rId4"/>
    <p:sldMasterId id="2147483967" r:id="rId5"/>
    <p:sldMasterId id="2147484034" r:id="rId6"/>
    <p:sldMasterId id="2147484294" r:id="rId7"/>
    <p:sldMasterId id="2147484309" r:id="rId8"/>
    <p:sldMasterId id="2147484402" r:id="rId9"/>
    <p:sldMasterId id="2147484415" r:id="rId10"/>
    <p:sldMasterId id="2147484428" r:id="rId11"/>
    <p:sldMasterId id="2147484454" r:id="rId12"/>
    <p:sldMasterId id="2147484480" r:id="rId13"/>
    <p:sldMasterId id="2147484493" r:id="rId14"/>
    <p:sldMasterId id="2147484506" r:id="rId15"/>
    <p:sldMasterId id="2147484519" r:id="rId16"/>
    <p:sldMasterId id="2147484545" r:id="rId17"/>
    <p:sldMasterId id="2147484558" r:id="rId18"/>
    <p:sldMasterId id="2147484571" r:id="rId19"/>
  </p:sldMasterIdLst>
  <p:notesMasterIdLst>
    <p:notesMasterId r:id="rId37"/>
  </p:notesMasterIdLst>
  <p:handoutMasterIdLst>
    <p:handoutMasterId r:id="rId38"/>
  </p:handoutMasterIdLst>
  <p:sldIdLst>
    <p:sldId id="521" r:id="rId20"/>
    <p:sldId id="667" r:id="rId21"/>
    <p:sldId id="674" r:id="rId22"/>
    <p:sldId id="672" r:id="rId23"/>
    <p:sldId id="703" r:id="rId24"/>
    <p:sldId id="712" r:id="rId25"/>
    <p:sldId id="713" r:id="rId26"/>
    <p:sldId id="714" r:id="rId27"/>
    <p:sldId id="716" r:id="rId28"/>
    <p:sldId id="718" r:id="rId29"/>
    <p:sldId id="720" r:id="rId30"/>
    <p:sldId id="721" r:id="rId31"/>
    <p:sldId id="722" r:id="rId32"/>
    <p:sldId id="704" r:id="rId33"/>
    <p:sldId id="724" r:id="rId34"/>
    <p:sldId id="725" r:id="rId35"/>
    <p:sldId id="726" r:id="rId3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FFFF"/>
    <a:srgbClr val="C0F4FB"/>
    <a:srgbClr val="FFE5F2"/>
    <a:srgbClr val="FFD1E8"/>
    <a:srgbClr val="FFC5E2"/>
    <a:srgbClr val="E5D1E3"/>
    <a:srgbClr val="E7F6FF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6" autoAdjust="0"/>
    <p:restoredTop sz="80713" autoAdjust="0"/>
  </p:normalViewPr>
  <p:slideViewPr>
    <p:cSldViewPr>
      <p:cViewPr varScale="1">
        <p:scale>
          <a:sx n="66" d="100"/>
          <a:sy n="66" d="100"/>
        </p:scale>
        <p:origin x="5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067" y="-77"/>
      </p:cViewPr>
      <p:guideLst>
        <p:guide orient="horz" pos="3127"/>
        <p:guide pos="2142"/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A4D3E-065F-41DB-ACC4-EC6689F0F3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9CBA8-1381-4C0E-AF07-0B4DF8EF337B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000" b="1" dirty="0">
              <a:solidFill>
                <a:srgbClr val="58595B"/>
              </a:solidFill>
            </a:rPr>
            <a:t>1. Обязательность регистрации операций с ЛП всеми участниками оборота</a:t>
          </a:r>
        </a:p>
      </dgm:t>
    </dgm:pt>
    <dgm:pt modelId="{D393C8B6-6AF2-449F-A2DB-6C12C1148B0F}" type="parTrans" cxnId="{78BCC36D-D84B-43A5-86C5-98F2241E78C4}">
      <dgm:prSet/>
      <dgm:spPr/>
      <dgm:t>
        <a:bodyPr/>
        <a:lstStyle/>
        <a:p>
          <a:endParaRPr lang="ru-RU"/>
        </a:p>
      </dgm:t>
    </dgm:pt>
    <dgm:pt modelId="{CDC80C5D-2EAD-489B-8050-E8A688C87BB7}" type="sibTrans" cxnId="{78BCC36D-D84B-43A5-86C5-98F2241E78C4}">
      <dgm:prSet/>
      <dgm:spPr/>
      <dgm:t>
        <a:bodyPr/>
        <a:lstStyle/>
        <a:p>
          <a:endParaRPr lang="ru-RU"/>
        </a:p>
      </dgm:t>
    </dgm:pt>
    <dgm:pt modelId="{E883769F-6ADC-4C71-9F95-BB07E2E8FDA1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Позволит получать накладные от поставщика в электронном виде, исключит несоответствия в описаниях ЛП в бумажных документах и учетных системах </a:t>
          </a:r>
        </a:p>
      </dgm:t>
    </dgm:pt>
    <dgm:pt modelId="{24AD54F2-D428-46C1-818F-01C01350A3DE}" type="parTrans" cxnId="{34C70C59-DFA9-4917-AC3B-56BAF3D7A5D1}">
      <dgm:prSet/>
      <dgm:spPr/>
      <dgm:t>
        <a:bodyPr/>
        <a:lstStyle/>
        <a:p>
          <a:endParaRPr lang="ru-RU"/>
        </a:p>
      </dgm:t>
    </dgm:pt>
    <dgm:pt modelId="{60FAD85F-65CB-4473-BB07-A2BF070F558D}" type="sibTrans" cxnId="{34C70C59-DFA9-4917-AC3B-56BAF3D7A5D1}">
      <dgm:prSet/>
      <dgm:spPr/>
      <dgm:t>
        <a:bodyPr/>
        <a:lstStyle/>
        <a:p>
          <a:endParaRPr lang="ru-RU"/>
        </a:p>
      </dgm:t>
    </dgm:pt>
    <dgm:pt modelId="{56238B81-8B1F-4D3E-A2A1-8034509903C4}">
      <dgm:prSet phldrT="[Текст]" custT="1"/>
      <dgm:spPr>
        <a:solidFill>
          <a:srgbClr val="EFEB2E"/>
        </a:solidFill>
      </dgm:spPr>
      <dgm:t>
        <a:bodyPr/>
        <a:lstStyle/>
        <a:p>
          <a:r>
            <a:rPr lang="ru-RU" sz="2000" b="1" dirty="0">
              <a:solidFill>
                <a:srgbClr val="58595B"/>
              </a:solidFill>
            </a:rPr>
            <a:t>2. Появление новых устройств – регистраторов выбытия</a:t>
          </a:r>
        </a:p>
      </dgm:t>
    </dgm:pt>
    <dgm:pt modelId="{F0F8E807-045E-4152-A976-27976E9FE714}" type="parTrans" cxnId="{E2AB928C-7E89-4D62-8E91-B17929C7B3BD}">
      <dgm:prSet/>
      <dgm:spPr/>
      <dgm:t>
        <a:bodyPr/>
        <a:lstStyle/>
        <a:p>
          <a:endParaRPr lang="ru-RU"/>
        </a:p>
      </dgm:t>
    </dgm:pt>
    <dgm:pt modelId="{CCE429A5-D02E-421C-9B78-200F5656C1FA}" type="sibTrans" cxnId="{E2AB928C-7E89-4D62-8E91-B17929C7B3BD}">
      <dgm:prSet/>
      <dgm:spPr/>
      <dgm:t>
        <a:bodyPr/>
        <a:lstStyle/>
        <a:p>
          <a:endParaRPr lang="ru-RU"/>
        </a:p>
      </dgm:t>
    </dgm:pt>
    <dgm:pt modelId="{3FD3EAB6-3FB3-4998-A509-B7164F48BF49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/>
            <a:t>Автоматизирует проверку легальности ЛП</a:t>
          </a:r>
        </a:p>
      </dgm:t>
    </dgm:pt>
    <dgm:pt modelId="{A14488DA-C14B-4C97-8531-F948AA0D51FF}" type="parTrans" cxnId="{ED32A674-F808-46FB-815E-FC328AF328EC}">
      <dgm:prSet/>
      <dgm:spPr/>
      <dgm:t>
        <a:bodyPr/>
        <a:lstStyle/>
        <a:p>
          <a:endParaRPr lang="ru-RU"/>
        </a:p>
      </dgm:t>
    </dgm:pt>
    <dgm:pt modelId="{21AC00B3-28F5-444F-8C37-897C3C7ADA53}" type="sibTrans" cxnId="{ED32A674-F808-46FB-815E-FC328AF328EC}">
      <dgm:prSet/>
      <dgm:spPr/>
      <dgm:t>
        <a:bodyPr/>
        <a:lstStyle/>
        <a:p>
          <a:endParaRPr lang="ru-RU"/>
        </a:p>
      </dgm:t>
    </dgm:pt>
    <dgm:pt modelId="{21CA5284-3E0D-49A2-891D-1454B3CD4AC5}">
      <dgm:prSet phldrT="[Текст]" custT="1"/>
      <dgm:spPr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58595B"/>
              </a:solidFill>
              <a:latin typeface="PT Sans Caption"/>
              <a:ea typeface="+mn-ea"/>
              <a:cs typeface="+mn-cs"/>
            </a:rPr>
            <a:t>3. Строгая последовательность учета внутреннего движения лекарств</a:t>
          </a:r>
        </a:p>
      </dgm:t>
    </dgm:pt>
    <dgm:pt modelId="{464B108E-2314-46DF-97E8-E89829206826}" type="parTrans" cxnId="{02DE729C-F061-4789-93A7-A6599ABBCC60}">
      <dgm:prSet/>
      <dgm:spPr/>
      <dgm:t>
        <a:bodyPr/>
        <a:lstStyle/>
        <a:p>
          <a:endParaRPr lang="ru-RU"/>
        </a:p>
      </dgm:t>
    </dgm:pt>
    <dgm:pt modelId="{67E47313-5BED-4A95-BD0E-E9A49348FD55}" type="sibTrans" cxnId="{02DE729C-F061-4789-93A7-A6599ABBCC60}">
      <dgm:prSet/>
      <dgm:spPr/>
      <dgm:t>
        <a:bodyPr/>
        <a:lstStyle/>
        <a:p>
          <a:endParaRPr lang="ru-RU"/>
        </a:p>
      </dgm:t>
    </dgm:pt>
    <dgm:pt modelId="{380DD2E2-D792-4270-BDB0-F3FC0BE70FE4}">
      <dgm:prSet phldrT="[Текст]" custT="1"/>
      <dgm:spPr>
        <a:noFill/>
        <a:ln>
          <a:noFill/>
        </a:ln>
        <a:effectLst/>
      </dgm:spPr>
      <dgm:t>
        <a:bodyPr spcFirstLastPara="0" vert="horz" wrap="square" lIns="355271" tIns="27940" rIns="156464" bIns="27940" numCol="1" spcCol="1270" anchor="t" anchorCtr="0"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Соблюдение последовательности «учет поступления» - «регистрация выбытия» исключит возможность возникновения путаницы при учете ЛП, снижение трудозатрат по заведению приходных документов снимет проблемы в соблюдении правильной последовательности  учета</a:t>
          </a:r>
        </a:p>
      </dgm:t>
    </dgm:pt>
    <dgm:pt modelId="{4B74966B-DF5C-4DD5-9665-B39DEE048622}" type="parTrans" cxnId="{92CFC104-2004-40F3-BB7C-0C37E3C60B71}">
      <dgm:prSet/>
      <dgm:spPr/>
      <dgm:t>
        <a:bodyPr/>
        <a:lstStyle/>
        <a:p>
          <a:endParaRPr lang="ru-RU"/>
        </a:p>
      </dgm:t>
    </dgm:pt>
    <dgm:pt modelId="{8EE93FFC-63C6-4A26-9B06-2FDBB18ECAB8}" type="sibTrans" cxnId="{92CFC104-2004-40F3-BB7C-0C37E3C60B71}">
      <dgm:prSet/>
      <dgm:spPr/>
      <dgm:t>
        <a:bodyPr/>
        <a:lstStyle/>
        <a:p>
          <a:endParaRPr lang="ru-RU"/>
        </a:p>
      </dgm:t>
    </dgm:pt>
    <dgm:pt modelId="{A9A7FCD6-B37C-497A-97DA-CADB64F7CE1B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Наличие кода маркировки на 100% ЛП позволит учреждению построить собственный процесс отслеживания внутреннего движения ЛП без затрат на нанесение маркировки</a:t>
          </a:r>
        </a:p>
      </dgm:t>
    </dgm:pt>
    <dgm:pt modelId="{2A040522-3F2C-4801-AD10-0D3AAB0DD3BB}" type="parTrans" cxnId="{DFFC2E68-2A14-41BB-AECB-7EC6A67F34CE}">
      <dgm:prSet/>
      <dgm:spPr/>
      <dgm:t>
        <a:bodyPr/>
        <a:lstStyle/>
        <a:p>
          <a:endParaRPr lang="ru-RU"/>
        </a:p>
      </dgm:t>
    </dgm:pt>
    <dgm:pt modelId="{3A6CB4D9-2031-4E06-805A-7FB3FE959AB1}" type="sibTrans" cxnId="{DFFC2E68-2A14-41BB-AECB-7EC6A67F34CE}">
      <dgm:prSet/>
      <dgm:spPr/>
      <dgm:t>
        <a:bodyPr/>
        <a:lstStyle/>
        <a:p>
          <a:endParaRPr lang="ru-RU"/>
        </a:p>
      </dgm:t>
    </dgm:pt>
    <dgm:pt modelId="{08AFC623-FD8B-488C-81C5-C6CB3CA445D7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/>
            <a:t>Позволит автоматизировать массовое выбытие, но эти решения всегда индивидуальны</a:t>
          </a:r>
        </a:p>
      </dgm:t>
    </dgm:pt>
    <dgm:pt modelId="{C18C7CA8-3D54-4D18-AE26-B352CAB63749}" type="parTrans" cxnId="{DF95E12B-2321-4CD5-A62C-460756D89E05}">
      <dgm:prSet/>
      <dgm:spPr/>
      <dgm:t>
        <a:bodyPr/>
        <a:lstStyle/>
        <a:p>
          <a:endParaRPr lang="ru-RU"/>
        </a:p>
      </dgm:t>
    </dgm:pt>
    <dgm:pt modelId="{B71A15C8-EE60-43EC-BA8B-131148CCBB5B}" type="sibTrans" cxnId="{DF95E12B-2321-4CD5-A62C-460756D89E05}">
      <dgm:prSet/>
      <dgm:spPr/>
      <dgm:t>
        <a:bodyPr/>
        <a:lstStyle/>
        <a:p>
          <a:endParaRPr lang="ru-RU"/>
        </a:p>
      </dgm:t>
    </dgm:pt>
    <dgm:pt modelId="{6CD5C316-1DDD-4D96-BAE3-062DCAAC66EB}" type="pres">
      <dgm:prSet presAssocID="{36CA4D3E-065F-41DB-ACC4-EC6689F0F3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AE99E9-6AC0-4BE1-ADC4-B7A9AA0963DB}" type="pres">
      <dgm:prSet presAssocID="{9CF9CBA8-1381-4C0E-AF07-0B4DF8EF337B}" presName="parentText" presStyleLbl="node1" presStyleIdx="0" presStyleCnt="3" custScaleY="821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61F2F-E993-4BC6-841C-810E4E79B3FB}" type="pres">
      <dgm:prSet presAssocID="{9CF9CBA8-1381-4C0E-AF07-0B4DF8EF337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F04D7-A973-4019-A9A3-AA935A41830C}" type="pres">
      <dgm:prSet presAssocID="{56238B81-8B1F-4D3E-A2A1-8034509903C4}" presName="parentText" presStyleLbl="node1" presStyleIdx="1" presStyleCnt="3" custScaleY="84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CC9E-425B-467E-B4F3-BFAB6ED87B8F}" type="pres">
      <dgm:prSet presAssocID="{56238B81-8B1F-4D3E-A2A1-8034509903C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F0DC4-323F-448A-93DA-0E7BEA30137F}" type="pres">
      <dgm:prSet presAssocID="{21CA5284-3E0D-49A2-891D-1454B3CD4AC5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919577"/>
          <a:ext cx="11189636" cy="1155557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B7BAFAB1-6AF7-41CD-A3AB-4B5D0F33DC48}" type="pres">
      <dgm:prSet presAssocID="{21CA5284-3E0D-49A2-891D-1454B3CD4AC5}" presName="childText" presStyleLbl="revTx" presStyleIdx="2" presStyleCnt="3">
        <dgm:presLayoutVars>
          <dgm:bulletEnabled val="1"/>
        </dgm:presLayoutVars>
      </dgm:prSet>
      <dgm:spPr>
        <a:xfrm>
          <a:off x="0" y="4315482"/>
          <a:ext cx="11189636" cy="774180"/>
        </a:xfrm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2CFC104-2004-40F3-BB7C-0C37E3C60B71}" srcId="{21CA5284-3E0D-49A2-891D-1454B3CD4AC5}" destId="{380DD2E2-D792-4270-BDB0-F3FC0BE70FE4}" srcOrd="0" destOrd="0" parTransId="{4B74966B-DF5C-4DD5-9665-B39DEE048622}" sibTransId="{8EE93FFC-63C6-4A26-9B06-2FDBB18ECAB8}"/>
    <dgm:cxn modelId="{DFFC2E68-2A14-41BB-AECB-7EC6A67F34CE}" srcId="{9CF9CBA8-1381-4C0E-AF07-0B4DF8EF337B}" destId="{A9A7FCD6-B37C-497A-97DA-CADB64F7CE1B}" srcOrd="1" destOrd="0" parTransId="{2A040522-3F2C-4801-AD10-0D3AAB0DD3BB}" sibTransId="{3A6CB4D9-2031-4E06-805A-7FB3FE959AB1}"/>
    <dgm:cxn modelId="{E2AB928C-7E89-4D62-8E91-B17929C7B3BD}" srcId="{36CA4D3E-065F-41DB-ACC4-EC6689F0F384}" destId="{56238B81-8B1F-4D3E-A2A1-8034509903C4}" srcOrd="1" destOrd="0" parTransId="{F0F8E807-045E-4152-A976-27976E9FE714}" sibTransId="{CCE429A5-D02E-421C-9B78-200F5656C1FA}"/>
    <dgm:cxn modelId="{34C70C59-DFA9-4917-AC3B-56BAF3D7A5D1}" srcId="{9CF9CBA8-1381-4C0E-AF07-0B4DF8EF337B}" destId="{E883769F-6ADC-4C71-9F95-BB07E2E8FDA1}" srcOrd="0" destOrd="0" parTransId="{24AD54F2-D428-46C1-818F-01C01350A3DE}" sibTransId="{60FAD85F-65CB-4473-BB07-A2BF070F558D}"/>
    <dgm:cxn modelId="{015CF795-4A58-4100-B85F-7DB86521F8C5}" type="presOf" srcId="{56238B81-8B1F-4D3E-A2A1-8034509903C4}" destId="{A1CF04D7-A973-4019-A9A3-AA935A41830C}" srcOrd="0" destOrd="0" presId="urn:microsoft.com/office/officeart/2005/8/layout/vList2"/>
    <dgm:cxn modelId="{BFD41B69-EE40-4A38-9809-6207B00CF8B8}" type="presOf" srcId="{E883769F-6ADC-4C71-9F95-BB07E2E8FDA1}" destId="{0DE61F2F-E993-4BC6-841C-810E4E79B3FB}" srcOrd="0" destOrd="0" presId="urn:microsoft.com/office/officeart/2005/8/layout/vList2"/>
    <dgm:cxn modelId="{32BC170C-357A-4819-AE51-567E055A271B}" type="presOf" srcId="{36CA4D3E-065F-41DB-ACC4-EC6689F0F384}" destId="{6CD5C316-1DDD-4D96-BAE3-062DCAAC66EB}" srcOrd="0" destOrd="0" presId="urn:microsoft.com/office/officeart/2005/8/layout/vList2"/>
    <dgm:cxn modelId="{ED32A674-F808-46FB-815E-FC328AF328EC}" srcId="{56238B81-8B1F-4D3E-A2A1-8034509903C4}" destId="{3FD3EAB6-3FB3-4998-A509-B7164F48BF49}" srcOrd="0" destOrd="0" parTransId="{A14488DA-C14B-4C97-8531-F948AA0D51FF}" sibTransId="{21AC00B3-28F5-444F-8C37-897C3C7ADA53}"/>
    <dgm:cxn modelId="{02DE729C-F061-4789-93A7-A6599ABBCC60}" srcId="{36CA4D3E-065F-41DB-ACC4-EC6689F0F384}" destId="{21CA5284-3E0D-49A2-891D-1454B3CD4AC5}" srcOrd="2" destOrd="0" parTransId="{464B108E-2314-46DF-97E8-E89829206826}" sibTransId="{67E47313-5BED-4A95-BD0E-E9A49348FD55}"/>
    <dgm:cxn modelId="{DF8593C5-AD09-4629-A536-D0D01636F62A}" type="presOf" srcId="{9CF9CBA8-1381-4C0E-AF07-0B4DF8EF337B}" destId="{48AE99E9-6AC0-4BE1-ADC4-B7A9AA0963DB}" srcOrd="0" destOrd="0" presId="urn:microsoft.com/office/officeart/2005/8/layout/vList2"/>
    <dgm:cxn modelId="{78BCC36D-D84B-43A5-86C5-98F2241E78C4}" srcId="{36CA4D3E-065F-41DB-ACC4-EC6689F0F384}" destId="{9CF9CBA8-1381-4C0E-AF07-0B4DF8EF337B}" srcOrd="0" destOrd="0" parTransId="{D393C8B6-6AF2-449F-A2DB-6C12C1148B0F}" sibTransId="{CDC80C5D-2EAD-489B-8050-E8A688C87BB7}"/>
    <dgm:cxn modelId="{04FFE234-0C1C-46A1-9A96-E7D99DB239AF}" type="presOf" srcId="{380DD2E2-D792-4270-BDB0-F3FC0BE70FE4}" destId="{B7BAFAB1-6AF7-41CD-A3AB-4B5D0F33DC48}" srcOrd="0" destOrd="0" presId="urn:microsoft.com/office/officeart/2005/8/layout/vList2"/>
    <dgm:cxn modelId="{F7A2F7DA-33E2-4594-869D-B71CF2FC29F8}" type="presOf" srcId="{3FD3EAB6-3FB3-4998-A509-B7164F48BF49}" destId="{01F7CC9E-425B-467E-B4F3-BFAB6ED87B8F}" srcOrd="0" destOrd="0" presId="urn:microsoft.com/office/officeart/2005/8/layout/vList2"/>
    <dgm:cxn modelId="{09AF2D09-6F65-45DA-81CC-3992E62D4C90}" type="presOf" srcId="{A9A7FCD6-B37C-497A-97DA-CADB64F7CE1B}" destId="{0DE61F2F-E993-4BC6-841C-810E4E79B3FB}" srcOrd="0" destOrd="1" presId="urn:microsoft.com/office/officeart/2005/8/layout/vList2"/>
    <dgm:cxn modelId="{291B6647-B23D-499A-B1A8-6970A0D93D14}" type="presOf" srcId="{21CA5284-3E0D-49A2-891D-1454B3CD4AC5}" destId="{E61F0DC4-323F-448A-93DA-0E7BEA30137F}" srcOrd="0" destOrd="0" presId="urn:microsoft.com/office/officeart/2005/8/layout/vList2"/>
    <dgm:cxn modelId="{DF95E12B-2321-4CD5-A62C-460756D89E05}" srcId="{56238B81-8B1F-4D3E-A2A1-8034509903C4}" destId="{08AFC623-FD8B-488C-81C5-C6CB3CA445D7}" srcOrd="1" destOrd="0" parTransId="{C18C7CA8-3D54-4D18-AE26-B352CAB63749}" sibTransId="{B71A15C8-EE60-43EC-BA8B-131148CCBB5B}"/>
    <dgm:cxn modelId="{91755C0C-2BA5-4B94-A277-0A5396CF9191}" type="presOf" srcId="{08AFC623-FD8B-488C-81C5-C6CB3CA445D7}" destId="{01F7CC9E-425B-467E-B4F3-BFAB6ED87B8F}" srcOrd="0" destOrd="1" presId="urn:microsoft.com/office/officeart/2005/8/layout/vList2"/>
    <dgm:cxn modelId="{C9AB5013-9B96-4581-970D-D7FF06EFE6E1}" type="presParOf" srcId="{6CD5C316-1DDD-4D96-BAE3-062DCAAC66EB}" destId="{48AE99E9-6AC0-4BE1-ADC4-B7A9AA0963DB}" srcOrd="0" destOrd="0" presId="urn:microsoft.com/office/officeart/2005/8/layout/vList2"/>
    <dgm:cxn modelId="{19F6E3D8-2239-40F6-A42C-4F87ED7D3B40}" type="presParOf" srcId="{6CD5C316-1DDD-4D96-BAE3-062DCAAC66EB}" destId="{0DE61F2F-E993-4BC6-841C-810E4E79B3FB}" srcOrd="1" destOrd="0" presId="urn:microsoft.com/office/officeart/2005/8/layout/vList2"/>
    <dgm:cxn modelId="{8AE35CB8-730E-47BE-A9AB-8D7E7E2F8AAA}" type="presParOf" srcId="{6CD5C316-1DDD-4D96-BAE3-062DCAAC66EB}" destId="{A1CF04D7-A973-4019-A9A3-AA935A41830C}" srcOrd="2" destOrd="0" presId="urn:microsoft.com/office/officeart/2005/8/layout/vList2"/>
    <dgm:cxn modelId="{C209A645-FCDC-4006-8BBB-7AD63C662AE1}" type="presParOf" srcId="{6CD5C316-1DDD-4D96-BAE3-062DCAAC66EB}" destId="{01F7CC9E-425B-467E-B4F3-BFAB6ED87B8F}" srcOrd="3" destOrd="0" presId="urn:microsoft.com/office/officeart/2005/8/layout/vList2"/>
    <dgm:cxn modelId="{3423BB01-02DF-476C-8D36-CE1FFDECC8F5}" type="presParOf" srcId="{6CD5C316-1DDD-4D96-BAE3-062DCAAC66EB}" destId="{E61F0DC4-323F-448A-93DA-0E7BEA30137F}" srcOrd="4" destOrd="0" presId="urn:microsoft.com/office/officeart/2005/8/layout/vList2"/>
    <dgm:cxn modelId="{9FE23E96-BC0F-4819-8F4D-6DF58B393A95}" type="presParOf" srcId="{6CD5C316-1DDD-4D96-BAE3-062DCAAC66EB}" destId="{B7BAFAB1-6AF7-41CD-A3AB-4B5D0F33DC4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E99E9-6AC0-4BE1-ADC4-B7A9AA0963DB}">
      <dsp:nvSpPr>
        <dsp:cNvPr id="0" name=""/>
        <dsp:cNvSpPr/>
      </dsp:nvSpPr>
      <dsp:spPr>
        <a:xfrm>
          <a:off x="0" y="247"/>
          <a:ext cx="8392228" cy="694050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58595B"/>
              </a:solidFill>
            </a:rPr>
            <a:t>1. Обязательность регистрации операций с ЛП всеми участниками оборота</a:t>
          </a:r>
        </a:p>
      </dsp:txBody>
      <dsp:txXfrm>
        <a:off x="33881" y="34128"/>
        <a:ext cx="8324466" cy="626288"/>
      </dsp:txXfrm>
    </dsp:sp>
    <dsp:sp modelId="{0DE61F2F-E993-4BC6-841C-810E4E79B3FB}">
      <dsp:nvSpPr>
        <dsp:cNvPr id="0" name=""/>
        <dsp:cNvSpPr/>
      </dsp:nvSpPr>
      <dsp:spPr>
        <a:xfrm>
          <a:off x="0" y="694298"/>
          <a:ext cx="8392228" cy="89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5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Позволит получать накладные от поставщика в электронном виде, исключит несоответствия в описаниях ЛП в бумажных документах и учетных системах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Наличие кода маркировки на 100% ЛП позволит учреждению построить собственный процесс отслеживания внутреннего движения ЛП без затрат на нанесение маркировки</a:t>
          </a:r>
        </a:p>
      </dsp:txBody>
      <dsp:txXfrm>
        <a:off x="0" y="694298"/>
        <a:ext cx="8392228" cy="897541"/>
      </dsp:txXfrm>
    </dsp:sp>
    <dsp:sp modelId="{A1CF04D7-A973-4019-A9A3-AA935A41830C}">
      <dsp:nvSpPr>
        <dsp:cNvPr id="0" name=""/>
        <dsp:cNvSpPr/>
      </dsp:nvSpPr>
      <dsp:spPr>
        <a:xfrm>
          <a:off x="0" y="1591840"/>
          <a:ext cx="8392228" cy="712387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58595B"/>
              </a:solidFill>
            </a:rPr>
            <a:t>2. Появление новых устройств – регистраторов выбытия</a:t>
          </a:r>
        </a:p>
      </dsp:txBody>
      <dsp:txXfrm>
        <a:off x="34776" y="1626616"/>
        <a:ext cx="8322676" cy="642835"/>
      </dsp:txXfrm>
    </dsp:sp>
    <dsp:sp modelId="{01F7CC9E-425B-467E-B4F3-BFAB6ED87B8F}">
      <dsp:nvSpPr>
        <dsp:cNvPr id="0" name=""/>
        <dsp:cNvSpPr/>
      </dsp:nvSpPr>
      <dsp:spPr>
        <a:xfrm>
          <a:off x="0" y="2304227"/>
          <a:ext cx="8392228" cy="78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5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/>
            <a:t>Автоматизирует проверку легальности ЛП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/>
            <a:t>Позволит автоматизировать массовое выбытие, но эти решения всегда индивидуальны</a:t>
          </a:r>
        </a:p>
      </dsp:txBody>
      <dsp:txXfrm>
        <a:off x="0" y="2304227"/>
        <a:ext cx="8392228" cy="782961"/>
      </dsp:txXfrm>
    </dsp:sp>
    <dsp:sp modelId="{E61F0DC4-323F-448A-93DA-0E7BEA30137F}">
      <dsp:nvSpPr>
        <dsp:cNvPr id="0" name=""/>
        <dsp:cNvSpPr/>
      </dsp:nvSpPr>
      <dsp:spPr>
        <a:xfrm>
          <a:off x="0" y="3087189"/>
          <a:ext cx="8392228" cy="844611"/>
        </a:xfrm>
        <a:prstGeom prst="roundRect">
          <a:avLst/>
        </a:prstGeom>
        <a:solidFill>
          <a:srgbClr val="EFEB2E"/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58595B"/>
              </a:solidFill>
              <a:latin typeface="PT Sans Caption"/>
              <a:ea typeface="+mn-ea"/>
              <a:cs typeface="+mn-cs"/>
            </a:rPr>
            <a:t>3. Строгая последовательность учета внутреннего движения лекарств</a:t>
          </a:r>
        </a:p>
      </dsp:txBody>
      <dsp:txXfrm>
        <a:off x="41231" y="3128420"/>
        <a:ext cx="8309766" cy="762149"/>
      </dsp:txXfrm>
    </dsp:sp>
    <dsp:sp modelId="{B7BAFAB1-6AF7-41CD-A3AB-4B5D0F33DC48}">
      <dsp:nvSpPr>
        <dsp:cNvPr id="0" name=""/>
        <dsp:cNvSpPr/>
      </dsp:nvSpPr>
      <dsp:spPr>
        <a:xfrm>
          <a:off x="0" y="3931800"/>
          <a:ext cx="8392228" cy="116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271" tIns="27940" rIns="156464" bIns="2794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PT Sans Caption"/>
              <a:ea typeface="+mn-ea"/>
              <a:cs typeface="+mn-cs"/>
            </a:rPr>
            <a:t>Соблюдение последовательности «учет поступления» - «регистрация выбытия» исключит возможность возникновения путаницы при учете ЛП, снижение трудозатрат по заведению приходных документов снимет проблемы в соблюдении правильной последовательности  учета</a:t>
          </a:r>
        </a:p>
      </dsp:txBody>
      <dsp:txXfrm>
        <a:off x="0" y="3931800"/>
        <a:ext cx="8392228" cy="1164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2695E72F-0004-4388-8F4C-67C84D032F8E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8FB6598B-7D94-43FB-9FBF-632D67C5C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7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50533E26-8204-4D51-B717-5676376E12D2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9"/>
            <a:ext cx="5408930" cy="4474607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B544D9F5-3676-48A6-B5DF-3F4DF1123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1A6AB150A93A95BE676B1B60029EB3C9F46AE99E9F211FED16367C6C48EC50F103F0021403DA033592FF77172E576595401152FA033y7EDH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4D9F5-3676-48A6-B5DF-3F4DF112341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54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D9F5-3676-48A6-B5DF-3F4DF11234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58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 п .9 статьи 8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«Уведомление о начале осуществления отдельных видов предпринимательской деятельности»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юридические лица, индивидуальные предприниматели, которые осуществляют виды деятельности, указанные в части 2 настоящей статьи, в случае непредставления уведомлений о начале осуществления отдельных видов предпринимательской деятельности или представления таких уведомлений с содержанием в них недостоверных сведений несут ответственность в соответствии с законодательством Российской Федерации.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Надо сказать, что за нарушение статьи 8 Закона N 294-ФЗ  привлечение к административной ответственности по статье 19.7.5-1 КоАП РФ затруднено в связи с небольшим сроком.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Соответственно, в случае выявления нарушения по истечению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3-х месяцев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даты фактического выполнения работ или услуг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лицо не привлекается к административной ответственности по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статье 19.7.5-1 КоАП РФ в связи с истечением срока.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D9F5-3676-48A6-B5DF-3F4DF11234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94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4D9F5-3676-48A6-B5DF-3F4DF112341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8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4D9F5-3676-48A6-B5DF-3F4DF112341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6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4D9F5-3676-48A6-B5DF-3F4DF112341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8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D9F5-3676-48A6-B5DF-3F4DF11234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07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января 2019 года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вступили в силу изменения, внесенные в Правила представления уведомлений о начале осуществления отдельных видов предпринимательской деятельности и учета указанных уведомлений, утвержденные постановлением Правительства Российской Федерации от 16 июля 2009 г. № 584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наделения полномочиями по приему и учету уведомлений о начале осуществления деятельности в сфере обращения медицинских изделий территориальных органов Росздравнадзора.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Подготовлены внесения изменений в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Административный регламент Федеральной службы по надзору в сфере здравоохранения по предоставлению государственной услуги по приему и учету уведомлений о начале осуществления деятельности в сфере обращения медицинских изделий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проведения клинических испытаний медицинских изделий, их производства, монтажа, наладки, применения, эксплуатации, в том числе технического обслуживания, а также ремонта), утвержденный приказом Минздрава России от 11.03.2016 № 155н.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D9F5-3676-48A6-B5DF-3F4DF11234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39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Форма уведомления должна соответствовать Приложение </a:t>
            </a:r>
            <a:r>
              <a:rPr lang="en-US" dirty="0" smtClean="0"/>
              <a:t>N 2</a:t>
            </a:r>
            <a:r>
              <a:rPr lang="ru-RU" dirty="0" smtClean="0"/>
              <a:t> к Правилам представления уведомлений о начале осуществления отдельных видов предпринимательской деятельности и учета указанных уведомлений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D9F5-3676-48A6-B5DF-3F4DF11234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55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D9F5-3676-48A6-B5DF-3F4DF11234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3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D9F5-3676-48A6-B5DF-3F4DF11234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98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Разъяснения, ответы на часто задаваемые вопросы  и форма уведомления о начале осуществления деятельности в сфере обращения медицинских изделий размещены на официальном сайте Росздравнадзора www.roszdravnadzor.ru </a:t>
            </a:r>
            <a:r>
              <a:rPr lang="ru-RU" sz="1200" dirty="0" smtClean="0">
                <a:effectLst/>
              </a:rPr>
              <a:t>в разделе «Медицинские изделия» → «Уведомления о начале осуществления деятельности в сфере обращения медицинских изделий». Просьба до</a:t>
            </a:r>
            <a:r>
              <a:rPr lang="ru-RU" sz="1200" baseline="0" dirty="0" smtClean="0">
                <a:effectLst/>
              </a:rPr>
              <a:t> проведения обучения ознакомиться с данным разделом и соответствующим реестром. 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4D9F5-3676-48A6-B5DF-3F4DF112341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34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0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5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52.vml"/><Relationship Id="rId1" Type="http://schemas.openxmlformats.org/officeDocument/2006/relationships/themeOverride" Target="../theme/themeOverride24.x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9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53.vml"/><Relationship Id="rId1" Type="http://schemas.openxmlformats.org/officeDocument/2006/relationships/themeOverride" Target="../theme/themeOverride25.xml"/><Relationship Id="rId6" Type="http://schemas.openxmlformats.org/officeDocument/2006/relationships/oleObject" Target="../embeddings/oleObject53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9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9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6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6.emf"/><Relationship Id="rId2" Type="http://schemas.openxmlformats.org/officeDocument/2006/relationships/vmlDrawing" Target="../drawings/vmlDrawing58.v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58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vmlDrawing" Target="../drawings/vmlDrawing59.v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vmlDrawing" Target="../drawings/vmlDrawing60.v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0.xml"/><Relationship Id="rId7" Type="http://schemas.openxmlformats.org/officeDocument/2006/relationships/image" Target="../media/image6.emf"/><Relationship Id="rId2" Type="http://schemas.openxmlformats.org/officeDocument/2006/relationships/vmlDrawing" Target="../drawings/vmlDrawing61.v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6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3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4.bin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6.xml"/><Relationship Id="rId7" Type="http://schemas.openxmlformats.org/officeDocument/2006/relationships/image" Target="../media/image6.emf"/><Relationship Id="rId2" Type="http://schemas.openxmlformats.org/officeDocument/2006/relationships/vmlDrawing" Target="../drawings/vmlDrawing65.v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6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1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12.png"/><Relationship Id="rId2" Type="http://schemas.openxmlformats.org/officeDocument/2006/relationships/vmlDrawing" Target="../drawings/vmlDrawing66.v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9.png"/><Relationship Id="rId2" Type="http://schemas.openxmlformats.org/officeDocument/2006/relationships/tags" Target="../tags/tag120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8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vmlDrawing" Target="../drawings/vmlDrawing72.v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8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73.vml"/><Relationship Id="rId1" Type="http://schemas.openxmlformats.org/officeDocument/2006/relationships/themeOverride" Target="../theme/themeOverride33.xml"/><Relationship Id="rId6" Type="http://schemas.openxmlformats.org/officeDocument/2006/relationships/oleObject" Target="../embeddings/oleObject7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29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0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74.vml"/><Relationship Id="rId1" Type="http://schemas.openxmlformats.org/officeDocument/2006/relationships/themeOverride" Target="../theme/themeOverride34.xml"/><Relationship Id="rId6" Type="http://schemas.openxmlformats.org/officeDocument/2006/relationships/oleObject" Target="../embeddings/oleObject7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31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2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75.vml"/><Relationship Id="rId1" Type="http://schemas.openxmlformats.org/officeDocument/2006/relationships/themeOverride" Target="../theme/themeOverride35.xml"/><Relationship Id="rId6" Type="http://schemas.openxmlformats.org/officeDocument/2006/relationships/oleObject" Target="../embeddings/oleObject75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33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4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76.vml"/><Relationship Id="rId1" Type="http://schemas.openxmlformats.org/officeDocument/2006/relationships/themeOverride" Target="../theme/themeOverride36.xml"/><Relationship Id="rId6" Type="http://schemas.openxmlformats.org/officeDocument/2006/relationships/oleObject" Target="../embeddings/oleObject76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35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6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77.vml"/><Relationship Id="rId1" Type="http://schemas.openxmlformats.org/officeDocument/2006/relationships/themeOverride" Target="../theme/themeOverride37.xml"/><Relationship Id="rId6" Type="http://schemas.openxmlformats.org/officeDocument/2006/relationships/oleObject" Target="../embeddings/oleObject77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37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38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78.vml"/><Relationship Id="rId1" Type="http://schemas.openxmlformats.org/officeDocument/2006/relationships/themeOverride" Target="../theme/themeOverride38.xml"/><Relationship Id="rId6" Type="http://schemas.openxmlformats.org/officeDocument/2006/relationships/oleObject" Target="../embeddings/oleObject78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3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3.png"/><Relationship Id="rId2" Type="http://schemas.openxmlformats.org/officeDocument/2006/relationships/tags" Target="../tags/tag140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42.xml"/><Relationship Id="rId7" Type="http://schemas.openxmlformats.org/officeDocument/2006/relationships/image" Target="../media/image14.emf"/><Relationship Id="rId2" Type="http://schemas.openxmlformats.org/officeDocument/2006/relationships/vmlDrawing" Target="../drawings/vmlDrawing80.vml"/><Relationship Id="rId1" Type="http://schemas.openxmlformats.org/officeDocument/2006/relationships/themeOverride" Target="../theme/themeOverride39.xml"/><Relationship Id="rId6" Type="http://schemas.openxmlformats.org/officeDocument/2006/relationships/oleObject" Target="../embeddings/oleObject80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4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13.png"/><Relationship Id="rId2" Type="http://schemas.openxmlformats.org/officeDocument/2006/relationships/tags" Target="../tags/tag144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46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82.vml"/><Relationship Id="rId1" Type="http://schemas.openxmlformats.org/officeDocument/2006/relationships/themeOverride" Target="../theme/themeOverride40.xml"/><Relationship Id="rId6" Type="http://schemas.openxmlformats.org/officeDocument/2006/relationships/oleObject" Target="../embeddings/oleObject8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4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13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50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84.vml"/><Relationship Id="rId1" Type="http://schemas.openxmlformats.org/officeDocument/2006/relationships/themeOverride" Target="../theme/themeOverride41.xml"/><Relationship Id="rId6" Type="http://schemas.openxmlformats.org/officeDocument/2006/relationships/oleObject" Target="../embeddings/oleObject8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5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13.png"/><Relationship Id="rId2" Type="http://schemas.openxmlformats.org/officeDocument/2006/relationships/tags" Target="../tags/tag152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86.vml"/><Relationship Id="rId1" Type="http://schemas.openxmlformats.org/officeDocument/2006/relationships/themeOverride" Target="../theme/themeOverride42.xml"/><Relationship Id="rId6" Type="http://schemas.openxmlformats.org/officeDocument/2006/relationships/oleObject" Target="../embeddings/oleObject86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5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8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91.vml"/><Relationship Id="rId1" Type="http://schemas.openxmlformats.org/officeDocument/2006/relationships/themeOverride" Target="../theme/themeOverride43.xml"/><Relationship Id="rId6" Type="http://schemas.openxmlformats.org/officeDocument/2006/relationships/oleObject" Target="../embeddings/oleObject91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6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9.png"/><Relationship Id="rId2" Type="http://schemas.openxmlformats.org/officeDocument/2006/relationships/tags" Target="../tags/tag167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93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9.png"/><Relationship Id="rId2" Type="http://schemas.openxmlformats.org/officeDocument/2006/relationships/tags" Target="../tags/tag170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95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9.bin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78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00.vml"/><Relationship Id="rId1" Type="http://schemas.openxmlformats.org/officeDocument/2006/relationships/themeOverride" Target="../theme/themeOverride44.xml"/><Relationship Id="rId6" Type="http://schemas.openxmlformats.org/officeDocument/2006/relationships/oleObject" Target="../embeddings/oleObject100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79.xml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80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01.vml"/><Relationship Id="rId1" Type="http://schemas.openxmlformats.org/officeDocument/2006/relationships/themeOverride" Target="../theme/themeOverride45.xml"/><Relationship Id="rId6" Type="http://schemas.openxmlformats.org/officeDocument/2006/relationships/oleObject" Target="../embeddings/oleObject101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81.xml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82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02.vml"/><Relationship Id="rId1" Type="http://schemas.openxmlformats.org/officeDocument/2006/relationships/themeOverride" Target="../theme/themeOverride46.xml"/><Relationship Id="rId6" Type="http://schemas.openxmlformats.org/officeDocument/2006/relationships/oleObject" Target="../embeddings/oleObject10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83.xml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84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03.vml"/><Relationship Id="rId1" Type="http://schemas.openxmlformats.org/officeDocument/2006/relationships/themeOverride" Target="../theme/themeOverride47.xml"/><Relationship Id="rId6" Type="http://schemas.openxmlformats.org/officeDocument/2006/relationships/oleObject" Target="../embeddings/oleObject10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85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86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04.vml"/><Relationship Id="rId1" Type="http://schemas.openxmlformats.org/officeDocument/2006/relationships/themeOverride" Target="../theme/themeOverride48.xml"/><Relationship Id="rId6" Type="http://schemas.openxmlformats.org/officeDocument/2006/relationships/oleObject" Target="../embeddings/oleObject10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87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88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05.vml"/><Relationship Id="rId1" Type="http://schemas.openxmlformats.org/officeDocument/2006/relationships/themeOverride" Target="../theme/themeOverride49.xml"/><Relationship Id="rId6" Type="http://schemas.openxmlformats.org/officeDocument/2006/relationships/oleObject" Target="../embeddings/oleObject105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89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0.xml"/><Relationship Id="rId7" Type="http://schemas.openxmlformats.org/officeDocument/2006/relationships/image" Target="../media/image14.emf"/><Relationship Id="rId2" Type="http://schemas.openxmlformats.org/officeDocument/2006/relationships/vmlDrawing" Target="../drawings/vmlDrawing106.vml"/><Relationship Id="rId1" Type="http://schemas.openxmlformats.org/officeDocument/2006/relationships/themeOverride" Target="../theme/themeOverride50.xml"/><Relationship Id="rId6" Type="http://schemas.openxmlformats.org/officeDocument/2006/relationships/oleObject" Target="../embeddings/oleObject106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9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13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94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08.vml"/><Relationship Id="rId1" Type="http://schemas.openxmlformats.org/officeDocument/2006/relationships/themeOverride" Target="../theme/themeOverride51.xml"/><Relationship Id="rId6" Type="http://schemas.openxmlformats.org/officeDocument/2006/relationships/oleObject" Target="../embeddings/oleObject108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9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image" Target="../media/image13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8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10.vml"/><Relationship Id="rId1" Type="http://schemas.openxmlformats.org/officeDocument/2006/relationships/themeOverride" Target="../theme/themeOverride52.xml"/><Relationship Id="rId6" Type="http://schemas.openxmlformats.org/officeDocument/2006/relationships/oleObject" Target="../embeddings/oleObject110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9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13.png"/><Relationship Id="rId2" Type="http://schemas.openxmlformats.org/officeDocument/2006/relationships/tags" Target="../tags/tag200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02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12.vml"/><Relationship Id="rId1" Type="http://schemas.openxmlformats.org/officeDocument/2006/relationships/themeOverride" Target="../theme/themeOverride53.xml"/><Relationship Id="rId6" Type="http://schemas.openxmlformats.org/officeDocument/2006/relationships/oleObject" Target="../embeddings/oleObject11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0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13.png"/><Relationship Id="rId2" Type="http://schemas.openxmlformats.org/officeDocument/2006/relationships/tags" Target="../tags/tag204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14.vml"/><Relationship Id="rId1" Type="http://schemas.openxmlformats.org/officeDocument/2006/relationships/themeOverride" Target="../theme/themeOverride54.xml"/><Relationship Id="rId6" Type="http://schemas.openxmlformats.org/officeDocument/2006/relationships/oleObject" Target="../embeddings/oleObject11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0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6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13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18.vml"/><Relationship Id="rId1" Type="http://schemas.openxmlformats.org/officeDocument/2006/relationships/themeOverride" Target="../theme/themeOverride55.xml"/><Relationship Id="rId6" Type="http://schemas.openxmlformats.org/officeDocument/2006/relationships/oleObject" Target="../embeddings/oleObject118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19.vml"/><Relationship Id="rId1" Type="http://schemas.openxmlformats.org/officeDocument/2006/relationships/themeOverride" Target="../theme/themeOverride56.xml"/><Relationship Id="rId6" Type="http://schemas.openxmlformats.org/officeDocument/2006/relationships/oleObject" Target="../embeddings/oleObject119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21.bin"/><Relationship Id="rId4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9.png"/><Relationship Id="rId2" Type="http://schemas.openxmlformats.org/officeDocument/2006/relationships/tags" Target="../tags/tag221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2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7" Type="http://schemas.openxmlformats.org/officeDocument/2006/relationships/image" Target="../media/image6.emf"/><Relationship Id="rId2" Type="http://schemas.openxmlformats.org/officeDocument/2006/relationships/vmlDrawing" Target="../drawings/vmlDrawing124.vml"/><Relationship Id="rId1" Type="http://schemas.openxmlformats.org/officeDocument/2006/relationships/themeOverride" Target="../theme/themeOverride57.xml"/><Relationship Id="rId6" Type="http://schemas.openxmlformats.org/officeDocument/2006/relationships/oleObject" Target="../embeddings/oleObject12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2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vmlDrawing" Target="../drawings/vmlDrawing125.vml"/><Relationship Id="rId1" Type="http://schemas.openxmlformats.org/officeDocument/2006/relationships/themeOverride" Target="../theme/themeOverride5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vmlDrawing" Target="../drawings/vmlDrawing126.vml"/><Relationship Id="rId1" Type="http://schemas.openxmlformats.org/officeDocument/2006/relationships/themeOverride" Target="../theme/themeOverride59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28.xml"/><Relationship Id="rId7" Type="http://schemas.openxmlformats.org/officeDocument/2006/relationships/image" Target="../media/image6.emf"/><Relationship Id="rId2" Type="http://schemas.openxmlformats.org/officeDocument/2006/relationships/vmlDrawing" Target="../drawings/vmlDrawing127.vml"/><Relationship Id="rId1" Type="http://schemas.openxmlformats.org/officeDocument/2006/relationships/themeOverride" Target="../theme/themeOverride60.xml"/><Relationship Id="rId6" Type="http://schemas.openxmlformats.org/officeDocument/2006/relationships/oleObject" Target="../embeddings/oleObject127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29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9.bin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0.bin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34.xml"/><Relationship Id="rId7" Type="http://schemas.openxmlformats.org/officeDocument/2006/relationships/image" Target="../media/image6.emf"/><Relationship Id="rId2" Type="http://schemas.openxmlformats.org/officeDocument/2006/relationships/vmlDrawing" Target="../drawings/vmlDrawing131.vml"/><Relationship Id="rId1" Type="http://schemas.openxmlformats.org/officeDocument/2006/relationships/themeOverride" Target="../theme/themeOverride61.xml"/><Relationship Id="rId6" Type="http://schemas.openxmlformats.org/officeDocument/2006/relationships/oleObject" Target="../embeddings/oleObject131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3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image" Target="../media/image12.png"/><Relationship Id="rId2" Type="http://schemas.openxmlformats.org/officeDocument/2006/relationships/vmlDrawing" Target="../drawings/vmlDrawing132.vml"/><Relationship Id="rId1" Type="http://schemas.openxmlformats.org/officeDocument/2006/relationships/themeOverride" Target="../theme/themeOverride6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2.bin"/><Relationship Id="rId4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2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5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6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7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8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9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0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4.xml"/><Relationship Id="rId7" Type="http://schemas.openxmlformats.org/officeDocument/2006/relationships/image" Target="../media/image14.e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8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2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25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9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9.png"/><Relationship Id="rId2" Type="http://schemas.openxmlformats.org/officeDocument/2006/relationships/tags" Target="../tags/tag5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3.bin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0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34.v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1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2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35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3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4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6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37.vml"/><Relationship Id="rId1" Type="http://schemas.openxmlformats.org/officeDocument/2006/relationships/themeOverride" Target="../theme/themeOverride16.x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7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8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38.v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38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0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39.v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71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2.xml"/><Relationship Id="rId7" Type="http://schemas.openxmlformats.org/officeDocument/2006/relationships/image" Target="../media/image14.emf"/><Relationship Id="rId2" Type="http://schemas.openxmlformats.org/officeDocument/2006/relationships/vmlDrawing" Target="../drawings/vmlDrawing40.v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40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7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13.png"/><Relationship Id="rId2" Type="http://schemas.openxmlformats.org/officeDocument/2006/relationships/tags" Target="../tags/tag7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6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42.v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4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7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3.png"/><Relationship Id="rId2" Type="http://schemas.openxmlformats.org/officeDocument/2006/relationships/tags" Target="../tags/tag78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0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44.vml"/><Relationship Id="rId1" Type="http://schemas.openxmlformats.org/officeDocument/2006/relationships/themeOverride" Target="../theme/themeOverride21.xml"/><Relationship Id="rId6" Type="http://schemas.openxmlformats.org/officeDocument/2006/relationships/oleObject" Target="../embeddings/oleObject4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8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3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4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46.vml"/><Relationship Id="rId1" Type="http://schemas.openxmlformats.org/officeDocument/2006/relationships/themeOverride" Target="../theme/themeOverride22.xml"/><Relationship Id="rId6" Type="http://schemas.openxmlformats.org/officeDocument/2006/relationships/oleObject" Target="../embeddings/oleObject4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8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3.png"/><Relationship Id="rId2" Type="http://schemas.openxmlformats.org/officeDocument/2006/relationships/tags" Target="../tags/tag8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48.vml"/><Relationship Id="rId1" Type="http://schemas.openxmlformats.org/officeDocument/2006/relationships/themeOverride" Target="../theme/themeOverride23.xml"/><Relationship Id="rId6" Type="http://schemas.openxmlformats.org/officeDocument/2006/relationships/oleObject" Target="../embeddings/oleObject48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8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80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8BB1-68B8-42DE-A05C-0BE986863885}" type="datetime1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7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6F68-60BC-4676-995C-87ED6E5327EC}" type="datetime1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009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625475"/>
            <a:ext cx="699516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01941" y="1353923"/>
            <a:ext cx="769257" cy="7514866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5"/>
            <a:ext cx="9144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5"/>
            <a:ext cx="81999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502" y="2577934"/>
            <a:ext cx="2238043" cy="1761764"/>
          </a:xfrm>
        </p:spPr>
        <p:txBody>
          <a:bodyPr/>
          <a:lstStyle>
            <a:lvl1pPr marL="0" indent="0">
              <a:lnSpc>
                <a:spcPct val="106000"/>
              </a:lnSpc>
              <a:spcAft>
                <a:spcPts val="700"/>
              </a:spcAft>
              <a:buFontTx/>
              <a:buNone/>
              <a:defRPr sz="5400"/>
            </a:lvl1pPr>
          </a:lstStyle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3586748"/>
            <a:ext cx="1023938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16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5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30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7" y="5060520"/>
            <a:ext cx="3011459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520" y="562045"/>
            <a:ext cx="1010044" cy="25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450" y="-1"/>
            <a:ext cx="914535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PT Sans Caption" panose="020B060302020302020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PT Sans Caption" panose="020B060302020302020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005942"/>
              <a:ext cx="97941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1. xxxx  2. xxxx  3. xxxx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1111" y="4691187"/>
            <a:ext cx="697003" cy="995874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1882112" y="4691187"/>
            <a:ext cx="1177614" cy="1468176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2500" y="907204"/>
            <a:ext cx="2586600" cy="3588601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33038" y="1115416"/>
            <a:ext cx="2064989" cy="88178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3902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93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9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2D0E-1E20-4718-872F-9C68F60DD278}" type="datetime1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26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3900" y="2667600"/>
            <a:ext cx="7214400" cy="32004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75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2" y="622800"/>
            <a:ext cx="5392499" cy="47089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4174" y="1206000"/>
            <a:ext cx="8682228" cy="0"/>
          </a:xfrm>
          <a:prstGeom prst="line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4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4" y="0"/>
            <a:ext cx="31271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60573" y="-1309"/>
            <a:ext cx="6083428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3" y="3207715"/>
            <a:ext cx="1160357" cy="443198"/>
          </a:xfrm>
        </p:spPr>
        <p:txBody>
          <a:bodyPr/>
          <a:lstStyle>
            <a:lvl1pPr>
              <a:defRPr sz="3200"/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8267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041111" y="4691187"/>
            <a:ext cx="697003" cy="995874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882112" y="4691187"/>
            <a:ext cx="1177614" cy="1468176"/>
          </a:xfrm>
          <a:prstGeom prst="rect">
            <a:avLst/>
          </a:prstGeom>
          <a:noFill/>
          <a:ln w="9525" cmpd="sng">
            <a:solidFill>
              <a:srgbClr val="5959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2500" y="907198"/>
            <a:ext cx="2586600" cy="3614002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FFAB40"/>
              </a:solidFill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33038" y="1115416"/>
            <a:ext cx="2064989" cy="88178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025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3900" y="2667600"/>
            <a:ext cx="7214400" cy="320040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2" y="622800"/>
            <a:ext cx="5392499" cy="47089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4174" y="1206000"/>
            <a:ext cx="8682228" cy="0"/>
          </a:xfrm>
          <a:prstGeom prst="line">
            <a:avLst/>
          </a:prstGeom>
          <a:ln w="9525" cmpd="sng">
            <a:solidFill>
              <a:srgbClr val="595959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4" y="0"/>
            <a:ext cx="312713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60573" y="-1309"/>
            <a:ext cx="6083428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3" y="3262150"/>
            <a:ext cx="870785" cy="332399"/>
          </a:xfrm>
        </p:spPr>
        <p:txBody>
          <a:bodyPr/>
          <a:lstStyle>
            <a:lvl1pPr>
              <a:defRPr sz="2400"/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3554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2502" y="2577934"/>
            <a:ext cx="2379557" cy="1761764"/>
          </a:xfrm>
        </p:spPr>
        <p:txBody>
          <a:bodyPr/>
          <a:lstStyle>
            <a:lvl1pPr marL="0" indent="0">
              <a:lnSpc>
                <a:spcPct val="106000"/>
              </a:lnSpc>
              <a:spcAft>
                <a:spcPts val="700"/>
              </a:spcAft>
              <a:buFontTx/>
              <a:buNone/>
              <a:defRPr sz="5400"/>
            </a:lvl1pPr>
          </a:lstStyle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3586748"/>
            <a:ext cx="1023938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3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304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5" y="5060516"/>
            <a:ext cx="3011459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520" y="562045"/>
            <a:ext cx="1010044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01065" y="2034605"/>
            <a:ext cx="427361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31516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588" y="836613"/>
            <a:ext cx="9144000" cy="4286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855663"/>
            <a:ext cx="9144000" cy="698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" name="Picture 16" descr="22222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159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0542" y="6408792"/>
            <a:ext cx="20875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smtClean="0">
              <a:solidFill>
                <a:srgbClr val="FFFFFF"/>
              </a:solidFill>
            </a:endParaRPr>
          </a:p>
        </p:txBody>
      </p:sp>
      <p:pic>
        <p:nvPicPr>
          <p:cNvPr id="9" name="Picture 10" descr="LogoRLSFinish1 cop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92"/>
            <a:ext cx="14033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7962901" y="6538967"/>
            <a:ext cx="67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smtClean="0">
                <a:solidFill>
                  <a:srgbClr val="292929"/>
                </a:solidFill>
              </a:rPr>
              <a:t>Слайд</a:t>
            </a: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36540" y="6597650"/>
            <a:ext cx="77755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0" i="1" smtClean="0">
                <a:solidFill>
                  <a:srgbClr val="000000"/>
                </a:solidFill>
              </a:rPr>
              <a:t>МОНИТОРИНГ ДВИЖЕНИЯ МЕДИЦИНСКИХ ПРОДУКТОВ. 22-23 марта 2016, Москва, Краснопресненская наб., 14, ЦВК «Экспоцентр»,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6" y="2924175"/>
            <a:ext cx="4608513" cy="865188"/>
          </a:xfrm>
          <a:effectLst/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Заголовок 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6" y="3621142"/>
            <a:ext cx="4608513" cy="117633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r>
              <a:rPr lang="en-US"/>
              <a:t>1</a:t>
            </a: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912127" y="6477053"/>
            <a:ext cx="982663" cy="34073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600" b="0">
                <a:solidFill>
                  <a:srgbClr val="292929"/>
                </a:solidFill>
                <a:latin typeface="FranklinGothicBookC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72B40A-1D3D-4E79-BD87-4A2342FF1F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75362"/>
      </p:ext>
    </p:extLst>
  </p:cSld>
  <p:clrMapOvr>
    <a:masterClrMapping/>
  </p:clrMapOvr>
  <p:transition>
    <p:cover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144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1" y="342401"/>
            <a:ext cx="8195249" cy="4708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550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35208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2500" y="1544274"/>
            <a:ext cx="25893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668041"/>
            <a:ext cx="7215368" cy="3201026"/>
          </a:xfrm>
          <a:prstGeom prst="rect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 w="1079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3826800"/>
            <a:ext cx="82026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3680016"/>
            <a:ext cx="8682228" cy="0"/>
          </a:xfrm>
          <a:prstGeom prst="line">
            <a:avLst/>
          </a:prstGeom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70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5963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32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37896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46926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7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1309"/>
            <a:ext cx="6083428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3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2500" y="1785600"/>
            <a:ext cx="32913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3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58" y="0"/>
            <a:ext cx="32793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29" y="3917293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804650"/>
            <a:ext cx="4685664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5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764204"/>
            <a:ext cx="1858979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1" y="3590399"/>
            <a:ext cx="102393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55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135938" y="6526267"/>
            <a:ext cx="10080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FFFFFF"/>
                </a:solidFill>
              </a:rPr>
              <a:t>Слайд: </a:t>
            </a:r>
            <a:fld id="{40966BC4-4233-4B0E-9AFD-D4312D17CFBA}" type="slidenum">
              <a:rPr lang="en-US" sz="1200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 b="1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58159"/>
      </p:ext>
    </p:extLst>
  </p:cSld>
  <p:clrMapOvr>
    <a:masterClrMapping/>
  </p:clrMapOvr>
  <p:transition>
    <p:cover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764204"/>
            <a:ext cx="1858979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30981" y="3402829"/>
            <a:ext cx="2021000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33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3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3394393"/>
            <a:ext cx="973931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86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83544" y="3416300"/>
            <a:ext cx="2021000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58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477266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3505235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54" y="3589606"/>
            <a:ext cx="1023938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4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477266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3505235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45129" y="3407804"/>
            <a:ext cx="2021000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15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595959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46926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4" y="3589606"/>
            <a:ext cx="1023938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09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46926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25721" y="3407804"/>
            <a:ext cx="2021000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50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595959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69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625475"/>
            <a:ext cx="699516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5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01939" y="1353921"/>
            <a:ext cx="769257" cy="7514866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6830024"/>
      </p:ext>
    </p:extLst>
  </p:cSld>
  <p:clrMapOvr>
    <a:masterClrMapping/>
  </p:clrMapOvr>
  <p:transition>
    <p:cover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81999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595959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30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5" y="5060516"/>
            <a:ext cx="3011459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520" y="562045"/>
            <a:ext cx="1010044" cy="25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6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450" y="-1"/>
            <a:ext cx="914535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PT Sans Caption" panose="020B060302020302020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PT Sans Caption" panose="020B060302020302020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29999" y="6005942"/>
              <a:ext cx="10151211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1. xxxx  2. xxxx  3. xxxx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304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5" y="5060516"/>
            <a:ext cx="3011459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520" y="562045"/>
            <a:ext cx="1010044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01065" y="2034605"/>
            <a:ext cx="427361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17142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0" y="0"/>
            <a:ext cx="9144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499" y="411652"/>
            <a:ext cx="8195250" cy="332399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35208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2500" y="2158988"/>
            <a:ext cx="2808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1227049"/>
            <a:ext cx="2808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668041"/>
            <a:ext cx="721536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0520" y="1424082"/>
            <a:ext cx="713791" cy="951721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62877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75704"/>
      </p:ext>
    </p:extLst>
  </p:cSld>
  <p:clrMapOvr>
    <a:masterClrMapping/>
  </p:clrMapOvr>
  <p:transition>
    <p:cover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3826800"/>
            <a:ext cx="82026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2501" y="3680016"/>
            <a:ext cx="8668940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4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596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1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3789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470739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5" y="0"/>
            <a:ext cx="31271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607618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8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1309"/>
            <a:ext cx="6083428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73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785600"/>
            <a:ext cx="32913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79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58" y="0"/>
            <a:ext cx="32793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3202" y="1785600"/>
            <a:ext cx="4685664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3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7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764204"/>
            <a:ext cx="1858979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1" y="3590399"/>
            <a:ext cx="102393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2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764204"/>
            <a:ext cx="1858979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30981" y="3402829"/>
            <a:ext cx="2021000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69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3394393"/>
            <a:ext cx="973931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45974"/>
      </p:ext>
    </p:extLst>
  </p:cSld>
  <p:clrMapOvr>
    <a:masterClrMapping/>
  </p:clrMapOvr>
  <p:transition>
    <p:cover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83544" y="3416300"/>
            <a:ext cx="2021000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827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477266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356086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54" y="3589606"/>
            <a:ext cx="1023938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06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477266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356086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45129" y="3407804"/>
            <a:ext cx="2021000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57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469087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4" y="3589606"/>
            <a:ext cx="1023938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1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469087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25721" y="3407804"/>
            <a:ext cx="2021000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81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44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625475"/>
            <a:ext cx="699516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7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01939" y="1353921"/>
            <a:ext cx="769257" cy="7514866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81999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8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500" y="2577934"/>
            <a:ext cx="2238043" cy="1761764"/>
          </a:xfrm>
        </p:spPr>
        <p:txBody>
          <a:bodyPr/>
          <a:lstStyle>
            <a:lvl1pPr marL="0" indent="0">
              <a:lnSpc>
                <a:spcPct val="106000"/>
              </a:lnSpc>
              <a:spcAft>
                <a:spcPts val="700"/>
              </a:spcAft>
              <a:buFontTx/>
              <a:buNone/>
              <a:defRPr sz="5400"/>
            </a:lvl1pPr>
          </a:lstStyle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3586748"/>
            <a:ext cx="1023938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53889"/>
      </p:ext>
    </p:extLst>
  </p:cSld>
  <p:clrMapOvr>
    <a:masterClrMapping/>
  </p:clrMapOvr>
  <p:transition>
    <p:cover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53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30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5" y="5060516"/>
            <a:ext cx="3011459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520" y="562045"/>
            <a:ext cx="1010044" cy="25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450" y="-1"/>
            <a:ext cx="914535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PT Sans Caption" panose="020B060302020302020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PT Sans Caption" panose="020B060302020302020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005942"/>
              <a:ext cx="97941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1. xxxx  2. xxxx  3. xxxx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1109" y="4691187"/>
            <a:ext cx="697003" cy="995874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1882112" y="4691187"/>
            <a:ext cx="1177614" cy="1468176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2500" y="907200"/>
            <a:ext cx="2586600" cy="3588601"/>
          </a:xfrm>
          <a:prstGeom prst="rect">
            <a:avLst/>
          </a:prstGeom>
          <a:noFill/>
          <a:ln w="952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33036" y="1115416"/>
            <a:ext cx="2064989" cy="88178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5594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3900" y="2667600"/>
            <a:ext cx="7214400" cy="32004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0" y="622800"/>
            <a:ext cx="5392499" cy="47089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4174" y="1206000"/>
            <a:ext cx="8682228" cy="0"/>
          </a:xfrm>
          <a:prstGeom prst="line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377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60573" y="-1309"/>
            <a:ext cx="6083428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1" y="3207715"/>
            <a:ext cx="1160357" cy="443198"/>
          </a:xfrm>
        </p:spPr>
        <p:txBody>
          <a:bodyPr/>
          <a:lstStyle>
            <a:lvl1pPr>
              <a:defRPr sz="3200"/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64697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041109" y="4691187"/>
            <a:ext cx="697003" cy="995874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882112" y="4691187"/>
            <a:ext cx="1177614" cy="1468176"/>
          </a:xfrm>
          <a:prstGeom prst="rect">
            <a:avLst/>
          </a:prstGeom>
          <a:noFill/>
          <a:ln w="9525" cmpd="sng">
            <a:solidFill>
              <a:srgbClr val="5959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2500" y="907198"/>
            <a:ext cx="2586600" cy="3614002"/>
          </a:xfrm>
          <a:prstGeom prst="rect">
            <a:avLst/>
          </a:prstGeom>
          <a:noFill/>
          <a:ln>
            <a:solidFill>
              <a:srgbClr val="595959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FFAB40"/>
              </a:solidFill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33036" y="1115416"/>
            <a:ext cx="2064989" cy="88178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018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5184"/>
      </p:ext>
    </p:extLst>
  </p:cSld>
  <p:clrMapOvr>
    <a:masterClrMapping/>
  </p:clrMapOvr>
  <p:transition>
    <p:cover dir="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3900" y="2667600"/>
            <a:ext cx="7214400" cy="320040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0" y="622800"/>
            <a:ext cx="5392499" cy="47089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4174" y="1206000"/>
            <a:ext cx="8682228" cy="0"/>
          </a:xfrm>
          <a:prstGeom prst="line">
            <a:avLst/>
          </a:prstGeom>
          <a:ln w="9525" cmpd="sng">
            <a:solidFill>
              <a:srgbClr val="595959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9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60573" y="-1309"/>
            <a:ext cx="6083428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1" y="3262146"/>
            <a:ext cx="870785" cy="332399"/>
          </a:xfrm>
        </p:spPr>
        <p:txBody>
          <a:bodyPr/>
          <a:lstStyle>
            <a:lvl1pPr>
              <a:defRPr sz="2400"/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8557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2500" y="2577934"/>
            <a:ext cx="2379557" cy="1761764"/>
          </a:xfrm>
        </p:spPr>
        <p:txBody>
          <a:bodyPr/>
          <a:lstStyle>
            <a:lvl1pPr marL="0" indent="0">
              <a:lnSpc>
                <a:spcPct val="106000"/>
              </a:lnSpc>
              <a:spcAft>
                <a:spcPts val="700"/>
              </a:spcAft>
              <a:buFontTx/>
              <a:buNone/>
              <a:defRPr sz="5400"/>
            </a:lvl1pPr>
          </a:lstStyle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3586748"/>
            <a:ext cx="1023938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7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808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AD5296C-1AEA-42D9-805A-6AAEF4425B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800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141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9529734-731B-4CEF-BBDF-53042859C1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998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5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1367689"/>
      </p:ext>
    </p:extLst>
  </p:cSld>
  <p:clrMapOvr>
    <a:masterClrMapping/>
  </p:clrMapOvr>
  <p:transition>
    <p:cover dir="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6557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4698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8953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22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23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135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25" y="475760"/>
            <a:ext cx="6538546" cy="355600"/>
          </a:xfrm>
        </p:spPr>
        <p:txBody>
          <a:bodyPr lIns="0" tIns="0" rIns="0" bIns="0" anchor="t">
            <a:noAutofit/>
          </a:bodyPr>
          <a:lstStyle>
            <a:lvl1pPr>
              <a:defRPr sz="225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3478" y="2223452"/>
            <a:ext cx="589846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342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51339" y="935587"/>
            <a:ext cx="4071426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1500">
                <a:solidFill>
                  <a:schemeClr val="accent3"/>
                </a:solidFill>
              </a:defRPr>
            </a:lvl1pPr>
            <a:lvl2pPr marL="342869" indent="0" algn="ctr">
              <a:buNone/>
              <a:defRPr sz="1500"/>
            </a:lvl2pPr>
            <a:lvl3pPr marL="685740" indent="0" algn="ctr">
              <a:buNone/>
              <a:defRPr sz="1350"/>
            </a:lvl3pPr>
            <a:lvl4pPr marL="1028610" indent="0" algn="ctr">
              <a:buNone/>
              <a:defRPr sz="1200"/>
            </a:lvl4pPr>
            <a:lvl5pPr marL="1371480" indent="0" algn="ctr">
              <a:buNone/>
              <a:defRPr sz="1200"/>
            </a:lvl5pPr>
            <a:lvl6pPr marL="1714350" indent="0" algn="ctr">
              <a:buNone/>
              <a:defRPr sz="1200"/>
            </a:lvl6pPr>
            <a:lvl7pPr marL="2057219" indent="0" algn="ctr">
              <a:buNone/>
              <a:defRPr sz="1200"/>
            </a:lvl7pPr>
            <a:lvl8pPr marL="2400089" indent="0" algn="ctr">
              <a:buNone/>
              <a:defRPr sz="1200"/>
            </a:lvl8pPr>
            <a:lvl9pPr marL="2742959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6538258" y="6035047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A51F0-E5B3-2D49-876A-2CB5B4572D5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536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5" y="476737"/>
            <a:ext cx="6752200" cy="454088"/>
          </a:xfrm>
        </p:spPr>
        <p:txBody>
          <a:bodyPr lIns="0" tIns="0" rIns="0" b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51339" y="937968"/>
            <a:ext cx="4071426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1500">
                <a:solidFill>
                  <a:schemeClr val="accent3"/>
                </a:solidFill>
              </a:defRPr>
            </a:lvl1pPr>
            <a:lvl2pPr marL="342869" indent="0" algn="ctr">
              <a:buNone/>
              <a:defRPr sz="1500"/>
            </a:lvl2pPr>
            <a:lvl3pPr marL="685740" indent="0" algn="ctr">
              <a:buNone/>
              <a:defRPr sz="1350"/>
            </a:lvl3pPr>
            <a:lvl4pPr marL="1028610" indent="0" algn="ctr">
              <a:buNone/>
              <a:defRPr sz="1200"/>
            </a:lvl4pPr>
            <a:lvl5pPr marL="1371480" indent="0" algn="ctr">
              <a:buNone/>
              <a:defRPr sz="1200"/>
            </a:lvl5pPr>
            <a:lvl6pPr marL="1714350" indent="0" algn="ctr">
              <a:buNone/>
              <a:defRPr sz="1200"/>
            </a:lvl6pPr>
            <a:lvl7pPr marL="2057219" indent="0" algn="ctr">
              <a:buNone/>
              <a:defRPr sz="1200"/>
            </a:lvl7pPr>
            <a:lvl8pPr marL="2400089" indent="0" algn="ctr">
              <a:buNone/>
              <a:defRPr sz="1200"/>
            </a:lvl8pPr>
            <a:lvl9pPr marL="2742959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6538258" y="6035047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A51F0-E5B3-2D49-876A-2CB5B4572D5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500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504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41" y="475259"/>
            <a:ext cx="6752200" cy="569593"/>
          </a:xfrm>
        </p:spPr>
        <p:txBody>
          <a:bodyPr lIns="0" tIns="0" rIns="0" bIns="0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113090" y="1737363"/>
            <a:ext cx="6561992" cy="4309425"/>
          </a:xfrm>
        </p:spPr>
        <p:txBody>
          <a:bodyPr lIns="0" tIns="0" rIns="0" bIns="0"/>
          <a:lstStyle>
            <a:lvl1pPr marL="0" indent="0">
              <a:buClr>
                <a:schemeClr val="accent4"/>
              </a:buClr>
              <a:buFontTx/>
              <a:buNone/>
              <a:defRPr sz="1500" baseline="0">
                <a:solidFill>
                  <a:schemeClr val="tx1"/>
                </a:solidFill>
              </a:defRPr>
            </a:lvl1pPr>
            <a:lvl2pPr marL="7142" indent="0">
              <a:buNone/>
              <a:tabLst/>
              <a:defRPr sz="1125"/>
            </a:lvl2pPr>
            <a:lvl3pPr marL="7142" indent="0">
              <a:buNone/>
              <a:tabLst/>
              <a:defRPr sz="1050" b="1">
                <a:solidFill>
                  <a:schemeClr val="tx1"/>
                </a:solidFill>
              </a:defRPr>
            </a:lvl3pPr>
            <a:lvl4pPr marL="7142" indent="0">
              <a:buNone/>
              <a:tabLst/>
              <a:defRPr/>
            </a:lvl4pPr>
            <a:lvl5pPr marL="7142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451339" y="935587"/>
            <a:ext cx="4071426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1500">
                <a:solidFill>
                  <a:schemeClr val="accent3"/>
                </a:solidFill>
                <a:latin typeface="+mj-lt"/>
              </a:defRPr>
            </a:lvl1pPr>
            <a:lvl2pPr marL="342869" indent="0" algn="ctr">
              <a:buNone/>
              <a:defRPr sz="1500"/>
            </a:lvl2pPr>
            <a:lvl3pPr marL="685740" indent="0" algn="ctr">
              <a:buNone/>
              <a:defRPr sz="1350"/>
            </a:lvl3pPr>
            <a:lvl4pPr marL="1028610" indent="0" algn="ctr">
              <a:buNone/>
              <a:defRPr sz="1200"/>
            </a:lvl4pPr>
            <a:lvl5pPr marL="1371480" indent="0" algn="ctr">
              <a:buNone/>
              <a:defRPr sz="1200"/>
            </a:lvl5pPr>
            <a:lvl6pPr marL="1714350" indent="0" algn="ctr">
              <a:buNone/>
              <a:defRPr sz="1200"/>
            </a:lvl6pPr>
            <a:lvl7pPr marL="2057219" indent="0" algn="ctr">
              <a:buNone/>
              <a:defRPr sz="1200"/>
            </a:lvl7pPr>
            <a:lvl8pPr marL="2400089" indent="0" algn="ctr">
              <a:buNone/>
              <a:defRPr sz="1200"/>
            </a:lvl8pPr>
            <a:lvl9pPr marL="2742959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38258" y="6050677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A51F0-E5B3-2D49-876A-2CB5B4572D5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48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72FB-9A1B-41F9-A5EE-A5876B323006}" type="datetime1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27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9516644"/>
      </p:ext>
    </p:extLst>
  </p:cSld>
  <p:clrMapOvr>
    <a:masterClrMapping/>
  </p:clrMapOvr>
  <p:transition>
    <p:cover dir="d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AD5296C-1AEA-42D9-805A-6AAEF4425B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9587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569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9529734-731B-4CEF-BBDF-53042859C1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7379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7370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450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7733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161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328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812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62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18817"/>
      </p:ext>
    </p:extLst>
  </p:cSld>
  <p:clrMapOvr>
    <a:masterClrMapping/>
  </p:clrMapOvr>
  <p:transition>
    <p:cover dir="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25" y="475760"/>
            <a:ext cx="6538546" cy="355600"/>
          </a:xfrm>
        </p:spPr>
        <p:txBody>
          <a:bodyPr lIns="0" tIns="0" rIns="0" bIns="0" anchor="t">
            <a:noAutofit/>
          </a:bodyPr>
          <a:lstStyle>
            <a:lvl1pPr>
              <a:defRPr sz="225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3478" y="2223452"/>
            <a:ext cx="589846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342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51339" y="935587"/>
            <a:ext cx="4071426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1500">
                <a:solidFill>
                  <a:schemeClr val="accent3"/>
                </a:solidFill>
              </a:defRPr>
            </a:lvl1pPr>
            <a:lvl2pPr marL="342869" indent="0" algn="ctr">
              <a:buNone/>
              <a:defRPr sz="1500"/>
            </a:lvl2pPr>
            <a:lvl3pPr marL="685740" indent="0" algn="ctr">
              <a:buNone/>
              <a:defRPr sz="1350"/>
            </a:lvl3pPr>
            <a:lvl4pPr marL="1028610" indent="0" algn="ctr">
              <a:buNone/>
              <a:defRPr sz="1200"/>
            </a:lvl4pPr>
            <a:lvl5pPr marL="1371480" indent="0" algn="ctr">
              <a:buNone/>
              <a:defRPr sz="1200"/>
            </a:lvl5pPr>
            <a:lvl6pPr marL="1714350" indent="0" algn="ctr">
              <a:buNone/>
              <a:defRPr sz="1200"/>
            </a:lvl6pPr>
            <a:lvl7pPr marL="2057219" indent="0" algn="ctr">
              <a:buNone/>
              <a:defRPr sz="1200"/>
            </a:lvl7pPr>
            <a:lvl8pPr marL="2400089" indent="0" algn="ctr">
              <a:buNone/>
              <a:defRPr sz="1200"/>
            </a:lvl8pPr>
            <a:lvl9pPr marL="2742959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6538258" y="6035047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A51F0-E5B3-2D49-876A-2CB5B4572D5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8573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5" y="476737"/>
            <a:ext cx="6752200" cy="454088"/>
          </a:xfrm>
        </p:spPr>
        <p:txBody>
          <a:bodyPr lIns="0" tIns="0" rIns="0" b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51339" y="937968"/>
            <a:ext cx="4071426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1500">
                <a:solidFill>
                  <a:schemeClr val="accent3"/>
                </a:solidFill>
              </a:defRPr>
            </a:lvl1pPr>
            <a:lvl2pPr marL="342869" indent="0" algn="ctr">
              <a:buNone/>
              <a:defRPr sz="1500"/>
            </a:lvl2pPr>
            <a:lvl3pPr marL="685740" indent="0" algn="ctr">
              <a:buNone/>
              <a:defRPr sz="1350"/>
            </a:lvl3pPr>
            <a:lvl4pPr marL="1028610" indent="0" algn="ctr">
              <a:buNone/>
              <a:defRPr sz="1200"/>
            </a:lvl4pPr>
            <a:lvl5pPr marL="1371480" indent="0" algn="ctr">
              <a:buNone/>
              <a:defRPr sz="1200"/>
            </a:lvl5pPr>
            <a:lvl6pPr marL="1714350" indent="0" algn="ctr">
              <a:buNone/>
              <a:defRPr sz="1200"/>
            </a:lvl6pPr>
            <a:lvl7pPr marL="2057219" indent="0" algn="ctr">
              <a:buNone/>
              <a:defRPr sz="1200"/>
            </a:lvl7pPr>
            <a:lvl8pPr marL="2400089" indent="0" algn="ctr">
              <a:buNone/>
              <a:defRPr sz="1200"/>
            </a:lvl8pPr>
            <a:lvl9pPr marL="2742959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6538258" y="6035047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A51F0-E5B3-2D49-876A-2CB5B4572D5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648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504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41" y="475259"/>
            <a:ext cx="6752200" cy="569593"/>
          </a:xfrm>
        </p:spPr>
        <p:txBody>
          <a:bodyPr lIns="0" tIns="0" rIns="0" bIns="0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113090" y="1737363"/>
            <a:ext cx="6561992" cy="4309425"/>
          </a:xfrm>
        </p:spPr>
        <p:txBody>
          <a:bodyPr lIns="0" tIns="0" rIns="0" bIns="0"/>
          <a:lstStyle>
            <a:lvl1pPr marL="0" indent="0">
              <a:buClr>
                <a:schemeClr val="accent4"/>
              </a:buClr>
              <a:buFontTx/>
              <a:buNone/>
              <a:defRPr sz="1500" baseline="0">
                <a:solidFill>
                  <a:schemeClr val="tx1"/>
                </a:solidFill>
              </a:defRPr>
            </a:lvl1pPr>
            <a:lvl2pPr marL="7142" indent="0">
              <a:buNone/>
              <a:tabLst/>
              <a:defRPr sz="1125"/>
            </a:lvl2pPr>
            <a:lvl3pPr marL="7142" indent="0">
              <a:buNone/>
              <a:tabLst/>
              <a:defRPr sz="1050" b="1">
                <a:solidFill>
                  <a:schemeClr val="tx1"/>
                </a:solidFill>
              </a:defRPr>
            </a:lvl3pPr>
            <a:lvl4pPr marL="7142" indent="0">
              <a:buNone/>
              <a:tabLst/>
              <a:defRPr/>
            </a:lvl4pPr>
            <a:lvl5pPr marL="7142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451339" y="935587"/>
            <a:ext cx="4071426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1500">
                <a:solidFill>
                  <a:schemeClr val="accent3"/>
                </a:solidFill>
                <a:latin typeface="+mj-lt"/>
              </a:defRPr>
            </a:lvl1pPr>
            <a:lvl2pPr marL="342869" indent="0" algn="ctr">
              <a:buNone/>
              <a:defRPr sz="1500"/>
            </a:lvl2pPr>
            <a:lvl3pPr marL="685740" indent="0" algn="ctr">
              <a:buNone/>
              <a:defRPr sz="1350"/>
            </a:lvl3pPr>
            <a:lvl4pPr marL="1028610" indent="0" algn="ctr">
              <a:buNone/>
              <a:defRPr sz="1200"/>
            </a:lvl4pPr>
            <a:lvl5pPr marL="1371480" indent="0" algn="ctr">
              <a:buNone/>
              <a:defRPr sz="1200"/>
            </a:lvl5pPr>
            <a:lvl6pPr marL="1714350" indent="0" algn="ctr">
              <a:buNone/>
              <a:defRPr sz="1200"/>
            </a:lvl6pPr>
            <a:lvl7pPr marL="2057219" indent="0" algn="ctr">
              <a:buNone/>
              <a:defRPr sz="1200"/>
            </a:lvl7pPr>
            <a:lvl8pPr marL="2400089" indent="0" algn="ctr">
              <a:buNone/>
              <a:defRPr sz="1200"/>
            </a:lvl8pPr>
            <a:lvl9pPr marL="2742959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38258" y="6050677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A51F0-E5B3-2D49-876A-2CB5B4572D5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72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D3D1-39C4-4897-AD66-808782A36E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8468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5CC6-9019-4692-80EC-F5FBF2B2DE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87186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9826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471D-74E0-4A5D-A055-2D19A186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6500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0212-C47E-4CCE-837B-C17C5EEE8E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00876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2E5EF-95BE-47A1-BFFA-5A93F3D7E46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6098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3944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03200"/>
            <a:ext cx="2058988" cy="5951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03200"/>
            <a:ext cx="6029325" cy="5951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36801"/>
      </p:ext>
    </p:extLst>
  </p:cSld>
  <p:clrMapOvr>
    <a:masterClrMapping/>
  </p:clrMapOvr>
  <p:transition>
    <p:cover dir="d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314E-CA57-4BA1-8FC4-ABFCFAC719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59295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3A65-3FBB-41B7-B365-C16E140B67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96593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082817"/>
      </p:ext>
    </p:extLst>
  </p:cSld>
  <p:clrMapOvr>
    <a:masterClrMapping/>
  </p:clrMapOvr>
  <p:hf hdr="0" ftr="0" dt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582085"/>
      </p:ext>
    </p:extLst>
  </p:cSld>
  <p:clrMapOvr>
    <a:masterClrMapping/>
  </p:clrMapOvr>
  <p:hf hdr="0" ftr="0" dt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36611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D3D1-39C4-4897-AD66-808782A36E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64384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5CC6-9019-4692-80EC-F5FBF2B2DE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013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454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471D-74E0-4A5D-A055-2D19A186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3718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0212-C47E-4CCE-837B-C17C5EEE8E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14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1CA56-C0AB-409C-AB62-7C8F7BA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083AF9-DC17-4C3F-8095-6A08E215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3E8CFF-A15F-4515-935C-0E43227B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964F19-8CB6-4C37-A5F9-936D0562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492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2E5EF-95BE-47A1-BFFA-5A93F3D7E46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62416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06841"/>
      </p:ext>
    </p:extLst>
  </p:cSld>
  <p:clrMapOvr>
    <a:masterClrMapping/>
  </p:clrMapOvr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314E-CA57-4BA1-8FC4-ABFCFAC719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72855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3A65-3FBB-41B7-B365-C16E140B67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3102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36800"/>
      </p:ext>
    </p:extLst>
  </p:cSld>
  <p:clrMapOvr>
    <a:masterClrMapping/>
  </p:clrMapOvr>
  <p:hf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53139"/>
      </p:ext>
    </p:extLst>
  </p:cSld>
  <p:clrMapOvr>
    <a:masterClrMapping/>
  </p:clrMapOvr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61635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D3D1-39C4-4897-AD66-808782A36E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38172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5CC6-9019-4692-80EC-F5FBF2B2DE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924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23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A08D6-D4C2-41E6-B2F5-A6E91D495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1D8CB8-CFDF-4EA6-846C-EC4AD31E6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8BF0C-C8E4-4A71-9D2E-60C66061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C9888-1056-44B4-9D05-76CCC939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E269B-1B31-4155-A12F-E85AF57A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109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471D-74E0-4A5D-A055-2D19A186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036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0212-C47E-4CCE-837B-C17C5EEE8E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9411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2E5EF-95BE-47A1-BFFA-5A93F3D7E46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0344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93604"/>
      </p:ext>
    </p:extLst>
  </p:cSld>
  <p:clrMapOvr>
    <a:masterClrMapping/>
  </p:clrMapOvr>
  <p:hf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314E-CA57-4BA1-8FC4-ABFCFAC719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684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3A65-3FBB-41B7-B365-C16E140B67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1822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74126"/>
      </p:ext>
    </p:extLst>
  </p:cSld>
  <p:clrMapOvr>
    <a:masterClrMapping/>
  </p:clrMapOvr>
  <p:hf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301687"/>
      </p:ext>
    </p:extLst>
  </p:cSld>
  <p:clrMapOvr>
    <a:masterClrMapping/>
  </p:clrMapOvr>
  <p:hf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89771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D3D1-39C4-4897-AD66-808782A36E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084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6EE64-21D5-4644-8F2C-9C43DAF9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7C4C2-8DBB-4400-9829-E3C53D03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4EE6F-CAA7-4083-84EC-9F004018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85131-9445-4667-8EC3-85DFCDE4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DD1CA-1A47-4A39-82A1-9E0F42D1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D5296C-1AEA-42D9-805A-6AAEF4425B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7093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5CC6-9019-4692-80EC-F5FBF2B2DE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6430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5055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471D-74E0-4A5D-A055-2D19A186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4575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0212-C47E-4CCE-837B-C17C5EEE8E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57893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2E5EF-95BE-47A1-BFFA-5A93F3D7E46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2721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923768"/>
      </p:ext>
    </p:extLst>
  </p:cSld>
  <p:clrMapOvr>
    <a:masterClrMapping/>
  </p:clrMapOvr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314E-CA57-4BA1-8FC4-ABFCFAC719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67642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3A65-3FBB-41B7-B365-C16E140B67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71882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716631"/>
      </p:ext>
    </p:extLst>
  </p:cSld>
  <p:clrMapOvr>
    <a:masterClrMapping/>
  </p:clrMapOvr>
  <p:hf hdr="0" ftr="0" dt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7879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738E3-FB3A-4008-9CE1-36FF7C3F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81A732-1F61-494E-8718-608F3344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315EB-3757-4822-9A3B-CEE642A6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EF52F-2F7F-4E46-8598-02E49124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5135D-4E33-4D23-9636-B6C236B2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9463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8461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D3D1-39C4-4897-AD66-808782A36E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60192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5CC6-9019-4692-80EC-F5FBF2B2DE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51555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0715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471D-74E0-4A5D-A055-2D19A186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8940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0212-C47E-4CCE-837B-C17C5EEE8E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2280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2E5EF-95BE-47A1-BFFA-5A93F3D7E46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44274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839727"/>
      </p:ext>
    </p:extLst>
  </p:cSld>
  <p:clrMapOvr>
    <a:masterClrMapping/>
  </p:clrMapOvr>
  <p:hf hdr="0" ftr="0" dt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314E-CA57-4BA1-8FC4-ABFCFAC719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05993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3A65-3FBB-41B7-B365-C16E140B67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537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32F4-C87D-46B8-82E0-04CF5095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4E6C6-18B8-4B27-ABD7-C9D33B9EE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E3EA86-4FE8-497C-9B2A-3F091D584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606175-7235-42BB-9AD8-3D219E50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875A6F-6160-4C3D-AF31-EF6AE7C3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0B71B-6ED6-4522-871A-0D5378AB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529734-731B-4CEF-BBDF-53042859C1C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1056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584205"/>
      </p:ext>
    </p:extLst>
  </p:cSld>
  <p:clrMapOvr>
    <a:masterClrMapping/>
  </p:clrMapOvr>
  <p:hf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917142"/>
      </p:ext>
    </p:extLst>
  </p:cSld>
  <p:clrMapOvr>
    <a:masterClrMapping/>
  </p:clrMapOvr>
  <p:hf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29804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D3D1-39C4-4897-AD66-808782A36E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531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5CC6-9019-4692-80EC-F5FBF2B2DE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62608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4529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471D-74E0-4A5D-A055-2D19A186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3988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0212-C47E-4CCE-837B-C17C5EEE8E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9879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2E5EF-95BE-47A1-BFFA-5A93F3D7E46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870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5008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4A2E-0D76-43CD-8D3E-83F97C52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8BA6A-2D6F-4E74-BE9C-E0FC7088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97D4CB-EC02-4A63-8FDC-3E9FA4EE9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2C3122-D9A4-4FC5-965D-BB0308275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78D037-C83E-496D-A831-AE2AB2AE8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B1FAE7-D33A-4732-9CCC-24427AB0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9F8D64-060B-483C-A5E3-6AE2A344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FBFEC4-8323-45AF-94D1-EB70D440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826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314E-CA57-4BA1-8FC4-ABFCFAC719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8080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3A65-3FBB-41B7-B365-C16E140B67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08349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70148"/>
      </p:ext>
    </p:extLst>
  </p:cSld>
  <p:clrMapOvr>
    <a:masterClrMapping/>
  </p:clrMapOvr>
  <p:hf hdr="0" ftr="0" dt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228186"/>
      </p:ext>
    </p:extLst>
  </p:cSld>
  <p:clrMapOvr>
    <a:masterClrMapping/>
  </p:clrMapOvr>
  <p:hf hdr="0" ft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6700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D3D1-39C4-4897-AD66-808782A36E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72774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5CC6-9019-4692-80EC-F5FBF2B2DE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5814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4551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471D-74E0-4A5D-A055-2D19A186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88935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0212-C47E-4CCE-837B-C17C5EEE8E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072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C6CB4-B912-4CCC-A7F2-AB84A48F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B0AD79-F78E-4435-97FD-8CA6606F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1891C4-A5EA-49F3-9EB9-FE530995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070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2E5EF-95BE-47A1-BFFA-5A93F3D7E46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7442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87286"/>
      </p:ext>
    </p:extLst>
  </p:cSld>
  <p:clrMapOvr>
    <a:masterClrMapping/>
  </p:clrMapOvr>
  <p:hf hdr="0" ftr="0" dt="0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314E-CA57-4BA1-8FC4-ABFCFAC719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23881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3A65-3FBB-41B7-B365-C16E140B67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14793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55103"/>
      </p:ext>
    </p:extLst>
  </p:cSld>
  <p:clrMapOvr>
    <a:masterClrMapping/>
  </p:clrMapOvr>
  <p:hf hdr="0" ft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2229"/>
      </p:ext>
    </p:extLst>
  </p:cSld>
  <p:clrMapOvr>
    <a:masterClrMapping/>
  </p:clrMapOvr>
  <p:hf hdr="0" ftr="0" dt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5115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D3D1-39C4-4897-AD66-808782A36E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25199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5CC6-9019-4692-80EC-F5FBF2B2DE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05336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EF54-16D7-4757-B381-35B15068AD04}" type="datetime1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72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160E8-EE37-459F-AD25-FAD32E28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B7FE3-2BE0-41AF-9240-72AF4454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A8739F-67E3-483F-ACEE-92E0115AE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079C7D-4164-42C0-A2BD-DDA90E07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DBE01F-FEE2-4BC9-B809-D9DC1AE9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DD544D-236F-4A08-B270-B72EB0D6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8113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471D-74E0-4A5D-A055-2D19A186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97744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0212-C47E-4CCE-837B-C17C5EEE8E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73243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2E5EF-95BE-47A1-BFFA-5A93F3D7E46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49328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066664"/>
      </p:ext>
    </p:extLst>
  </p:cSld>
  <p:clrMapOvr>
    <a:masterClrMapping/>
  </p:clrMapOvr>
  <p:hf hdr="0" ftr="0" dt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314E-CA57-4BA1-8FC4-ABFCFAC719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8857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3A65-3FBB-41B7-B365-C16E140B67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12443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277335"/>
      </p:ext>
    </p:extLst>
  </p:cSld>
  <p:clrMapOvr>
    <a:masterClrMapping/>
  </p:clrMapOvr>
  <p:hf hdr="0" ftr="0" dt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226325"/>
      </p:ext>
    </p:extLst>
  </p:cSld>
  <p:clrMapOvr>
    <a:masterClrMapping/>
  </p:clrMapOvr>
  <p:hf hdr="0" ftr="0" dt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02531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D3D1-39C4-4897-AD66-808782A36E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58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CC8F0-EDFA-4A30-B834-F8DC3359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6EAAC2-2C63-40E6-A5C3-4BE0E4E7E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93C87-32AC-4404-AFF4-610FA0483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14EFA4-1966-4260-924D-83D757C0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EF5B02-3118-4F1E-BDFE-3E5D0FF2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DD9AE4-388A-41D7-9205-B1D15F6B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1830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5CC6-9019-4692-80EC-F5FBF2B2DE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7406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2227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471D-74E0-4A5D-A055-2D19A186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27667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0212-C47E-4CCE-837B-C17C5EEE8E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10436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2E5EF-95BE-47A1-BFFA-5A93F3D7E46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78329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564591"/>
      </p:ext>
    </p:extLst>
  </p:cSld>
  <p:clrMapOvr>
    <a:masterClrMapping/>
  </p:clrMapOvr>
  <p:hf hdr="0" ftr="0" dt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314E-CA57-4BA1-8FC4-ABFCFAC719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36250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3A65-3FBB-41B7-B365-C16E140B67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35413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766083"/>
      </p:ext>
    </p:extLst>
  </p:cSld>
  <p:clrMapOvr>
    <a:masterClrMapping/>
  </p:clrMapOvr>
  <p:hf hdr="0" ftr="0" dt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09881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0CE5-5417-4BF0-AA56-E883C1A6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0A5773-9821-44AD-8788-D7EC32621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F8551-DBD5-4CF8-99C9-592C11C7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0421F3-45C6-4993-8E68-361E30C5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46A749-04A2-46B6-A94F-F895FD19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4781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83380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9D3D1-39C4-4897-AD66-808782A36E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3697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5CC6-9019-4692-80EC-F5FBF2B2DE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508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81316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4471D-74E0-4A5D-A055-2D19A186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2343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20212-C47E-4CCE-837B-C17C5EEE8EB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1962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2E5EF-95BE-47A1-BFFA-5A93F3D7E46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0669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61829"/>
      </p:ext>
    </p:extLst>
  </p:cSld>
  <p:clrMapOvr>
    <a:masterClrMapping/>
  </p:clrMapOvr>
  <p:hf hdr="0" ftr="0" dt="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314E-CA57-4BA1-8FC4-ABFCFAC719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9886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3A65-3FBB-41B7-B365-C16E140B67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41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32F161-A475-4C16-8693-49D396AD1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2C5789-5073-45E2-B511-119A1BAE7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414AD-B7EE-4F0B-8CDD-FA9BDD95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40334-DF47-4D66-9898-49CEBCEF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86727-5BDA-4806-B713-25BE0281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6075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44015"/>
      </p:ext>
    </p:extLst>
  </p:cSld>
  <p:clrMapOvr>
    <a:masterClrMapping/>
  </p:clrMapOvr>
  <p:hf hdr="0" ftr="0" dt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244517"/>
      </p:ext>
    </p:extLst>
  </p:cSld>
  <p:clrMapOvr>
    <a:masterClrMapping/>
  </p:clrMapOvr>
  <p:hf hdr="0" ftr="0" dt="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9647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B0085-D763-4518-9155-C129ED5B4D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2508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66CEC-DE00-4685-98C4-CBEC69ABB03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6434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48F927-798D-425A-8F6F-95A6B75364A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58761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128D3-6DC5-4CB1-B1CD-AA17F23FB61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3151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48839-059C-437D-8F48-BBCBB176E37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8017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37050-7C67-41C5-9663-96984CB91DD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60636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BF625-2CC4-4D36-AEDB-1A8322E68FA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216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25" y="475760"/>
            <a:ext cx="6538546" cy="3556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3478" y="2223498"/>
            <a:ext cx="5898462" cy="15001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</a:defRPr>
            </a:lvl1pPr>
            <a:lvl2pPr marL="457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51339" y="935587"/>
            <a:ext cx="4071426" cy="44077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6538281" y="6035093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824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A958B-2E0D-4453-AC19-DB3AABE4C5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86528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49E46-E677-48DA-871F-53DF9AA210B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58285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45D53-2F63-4280-9733-40CC44743A1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7883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F4D7F-F903-4762-9EBE-9ABB834BB7F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801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5" y="476737"/>
            <a:ext cx="6752200" cy="4540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51339" y="937968"/>
            <a:ext cx="4071426" cy="44077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6538281" y="6035093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70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6" orient="horz" pos="50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41" y="475305"/>
            <a:ext cx="6752200" cy="56959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113090" y="1737363"/>
            <a:ext cx="6561992" cy="4309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4"/>
              </a:buClr>
              <a:buFontTx/>
              <a:buNone/>
              <a:defRPr sz="2000" baseline="0">
                <a:solidFill>
                  <a:schemeClr val="tx1"/>
                </a:solidFill>
              </a:defRPr>
            </a:lvl1pPr>
            <a:lvl2pPr marL="9522" indent="0">
              <a:buNone/>
              <a:tabLst/>
              <a:defRPr sz="1500"/>
            </a:lvl2pPr>
            <a:lvl3pPr marL="9522" indent="0">
              <a:buNone/>
              <a:tabLst/>
              <a:defRPr sz="1400" b="1">
                <a:solidFill>
                  <a:schemeClr val="tx1"/>
                </a:solidFill>
              </a:defRPr>
            </a:lvl3pPr>
            <a:lvl4pPr marL="9522" indent="0">
              <a:buNone/>
              <a:tabLst/>
              <a:defRPr/>
            </a:lvl4pPr>
            <a:lvl5pPr marL="9522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451339" y="935587"/>
            <a:ext cx="4071426" cy="44077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+mj-lt"/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38281" y="6050723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09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6" orient="horz" pos="50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F5D16-2ED2-4280-B11D-66871802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3D824B-F52A-4716-B3A9-1C2E3E9F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9A34A2-36A4-470A-B926-AB495230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C7B2FB-E853-427C-BC78-C742BD63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54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1CA56-C0AB-409C-AB62-7C8F7BA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083AF9-DC17-4C3F-8095-6A08E215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3E8CFF-A15F-4515-935C-0E43227B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964F19-8CB6-4C37-A5F9-936D0562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39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A08D6-D4C2-41E6-B2F5-A6E91D495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1D8CB8-CFDF-4EA6-846C-EC4AD31E6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8BF0C-C8E4-4A71-9D2E-60C66061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C9888-1056-44B4-9D05-76CCC939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E269B-1B31-4155-A12F-E85AF57A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7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DF56-92D7-4FD6-A59C-0FA17AC0E33C}" type="datetime1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39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6EE64-21D5-4644-8F2C-9C43DAF9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7C4C2-8DBB-4400-9829-E3C53D03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4EE6F-CAA7-4083-84EC-9F004018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85131-9445-4667-8EC3-85DFCDE4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DD1CA-1A47-4A39-82A1-9E0F42D1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D5296C-1AEA-42D9-805A-6AAEF4425B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738E3-FB3A-4008-9CE1-36FF7C3F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81A732-1F61-494E-8718-608F3344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315EB-3757-4822-9A3B-CEE642A6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EF52F-2F7F-4E46-8598-02E49124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5135D-4E33-4D23-9636-B6C236B2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64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32F4-C87D-46B8-82E0-04CF5095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4E6C6-18B8-4B27-ABD7-C9D33B9EE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E3EA86-4FE8-497C-9B2A-3F091D584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606175-7235-42BB-9AD8-3D219E50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875A6F-6160-4C3D-AF31-EF6AE7C3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0B71B-6ED6-4522-871A-0D5378AB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529734-731B-4CEF-BBDF-53042859C1C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32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4A2E-0D76-43CD-8D3E-83F97C52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8BA6A-2D6F-4E74-BE9C-E0FC7088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97D4CB-EC02-4A63-8FDC-3E9FA4EE9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2C3122-D9A4-4FC5-965D-BB0308275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78D037-C83E-496D-A831-AE2AB2AE8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B1FAE7-D33A-4732-9CCC-24427AB0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9F8D64-060B-483C-A5E3-6AE2A344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FBFEC4-8323-45AF-94D1-EB70D440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73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C6CB4-B912-4CCC-A7F2-AB84A48F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B0AD79-F78E-4435-97FD-8CA6606F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1891C4-A5EA-49F3-9EB9-FE530995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00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160E8-EE37-459F-AD25-FAD32E28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B7FE3-2BE0-41AF-9240-72AF4454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A8739F-67E3-483F-ACEE-92E0115AE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079C7D-4164-42C0-A2BD-DDA90E07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DBE01F-FEE2-4BC9-B809-D9DC1AE9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DD544D-236F-4A08-B270-B72EB0D6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8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CC8F0-EDFA-4A30-B834-F8DC3359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6EAAC2-2C63-40E6-A5C3-4BE0E4E7E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93C87-32AC-4404-AFF4-610FA0483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14EFA4-1966-4260-924D-83D757C0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EF5B02-3118-4F1E-BDFE-3E5D0FF2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DD9AE4-388A-41D7-9205-B1D15F6B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93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0CE5-5417-4BF0-AA56-E883C1A6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0A5773-9821-44AD-8788-D7EC32621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F8551-DBD5-4CF8-99C9-592C11C7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0421F3-45C6-4993-8E68-361E30C5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46A749-04A2-46B6-A94F-F895FD19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59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32F161-A475-4C16-8693-49D396AD1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2C5789-5073-45E2-B511-119A1BAE7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414AD-B7EE-4F0B-8CDD-FA9BDD95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40334-DF47-4D66-9898-49CEBCEF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86727-5BDA-4806-B713-25BE0281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25" y="475760"/>
            <a:ext cx="6538546" cy="3556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3478" y="2223472"/>
            <a:ext cx="5898462" cy="15001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</a:defRPr>
            </a:lvl1pPr>
            <a:lvl2pPr marL="457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51339" y="935587"/>
            <a:ext cx="4071426" cy="44077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6538268" y="6035067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784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5552-95B6-4D7F-A1AB-7F395FF7E3EF}" type="datetime1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36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5" y="476737"/>
            <a:ext cx="6752200" cy="454088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51339" y="937968"/>
            <a:ext cx="4071426" cy="44077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6538268" y="6035067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50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6" orient="horz" pos="504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41" y="475279"/>
            <a:ext cx="6752200" cy="56959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113090" y="1737363"/>
            <a:ext cx="6561992" cy="4309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4"/>
              </a:buClr>
              <a:buFontTx/>
              <a:buNone/>
              <a:defRPr sz="2000" baseline="0">
                <a:solidFill>
                  <a:schemeClr val="tx1"/>
                </a:solidFill>
              </a:defRPr>
            </a:lvl1pPr>
            <a:lvl2pPr marL="9522" indent="0">
              <a:buNone/>
              <a:tabLst/>
              <a:defRPr sz="1500"/>
            </a:lvl2pPr>
            <a:lvl3pPr marL="9522" indent="0">
              <a:buNone/>
              <a:tabLst/>
              <a:defRPr sz="1400" b="1">
                <a:solidFill>
                  <a:schemeClr val="tx1"/>
                </a:solidFill>
              </a:defRPr>
            </a:lvl3pPr>
            <a:lvl4pPr marL="9522" indent="0">
              <a:buNone/>
              <a:tabLst/>
              <a:defRPr/>
            </a:lvl4pPr>
            <a:lvl5pPr marL="9522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451339" y="935587"/>
            <a:ext cx="4071426" cy="44077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+mj-lt"/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38268" y="6050697"/>
            <a:ext cx="29717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mtClean="0">
                <a:solidFill>
                  <a:srgbClr val="4472C4"/>
                </a:solidFill>
              </a:rPr>
              <a:pPr/>
              <a:t>‹#›</a:t>
            </a:fld>
            <a:endParaRPr lang="en-US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976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6" orient="horz" pos="504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F5D16-2ED2-4280-B11D-66871802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3D824B-F52A-4716-B3A9-1C2E3E9F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9A34A2-36A4-470A-B926-AB495230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C7B2FB-E853-427C-BC78-C742BD63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0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304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7" y="5060520"/>
            <a:ext cx="3011459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520" y="562045"/>
            <a:ext cx="1010044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01067" y="2034605"/>
            <a:ext cx="427361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26042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144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3" y="342401"/>
            <a:ext cx="8195249" cy="470898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753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35208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2500" y="1544274"/>
            <a:ext cx="25893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9" y="2668041"/>
            <a:ext cx="7215368" cy="3201026"/>
          </a:xfrm>
          <a:prstGeom prst="rect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 w="1079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3826800"/>
            <a:ext cx="82026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3680016"/>
            <a:ext cx="8682228" cy="0"/>
          </a:xfrm>
          <a:prstGeom prst="line">
            <a:avLst/>
          </a:prstGeom>
          <a:ln w="190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1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8" y="0"/>
            <a:ext cx="312713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2" y="0"/>
            <a:ext cx="305963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2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7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7" y="0"/>
            <a:ext cx="31271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2" y="0"/>
            <a:ext cx="537896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46926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20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ED40-BCEA-4880-AC04-333088B79CEE}" type="datetime1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53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4" y="0"/>
            <a:ext cx="312713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2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1309"/>
            <a:ext cx="6083428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8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9" y="0"/>
            <a:ext cx="312713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8" y="0"/>
            <a:ext cx="4574983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2500" y="1785600"/>
            <a:ext cx="32913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08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9" y="0"/>
            <a:ext cx="31271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60" y="0"/>
            <a:ext cx="32793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21" y="0"/>
            <a:ext cx="3278981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31" y="3917295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804650"/>
            <a:ext cx="4685664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73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72502" y="2764208"/>
            <a:ext cx="1858979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1" y="3590399"/>
            <a:ext cx="102393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18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2" y="2764208"/>
            <a:ext cx="1858979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30981" y="3402833"/>
            <a:ext cx="2021000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24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6" y="3394397"/>
            <a:ext cx="973931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3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83546" y="3416300"/>
            <a:ext cx="2021000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52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1" y="0"/>
            <a:ext cx="477266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2" y="622800"/>
            <a:ext cx="3505235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54" y="3589606"/>
            <a:ext cx="1023938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85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1" y="0"/>
            <a:ext cx="477266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2" y="622800"/>
            <a:ext cx="3505235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45130" y="3407808"/>
            <a:ext cx="2021000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62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595959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46926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3589606"/>
            <a:ext cx="1023938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28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681-64C0-443B-B588-260C2221CCD7}" type="datetime1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089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46926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25722" y="3407808"/>
            <a:ext cx="2021000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52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595959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19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625475"/>
            <a:ext cx="699516" cy="932688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01941" y="1353923"/>
            <a:ext cx="769257" cy="7514866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5"/>
            <a:ext cx="9144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81999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6404400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595959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7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30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7" y="5060520"/>
            <a:ext cx="3011459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520" y="562045"/>
            <a:ext cx="1010044" cy="25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9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450" y="-1"/>
            <a:ext cx="914535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PT Sans Caption" panose="020B060302020302020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95959"/>
                </a:solidFill>
                <a:sym typeface="PT Sans Caption" panose="020B060302020302020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595959"/>
                  </a:solidFill>
                  <a:sym typeface="PT Sans Caption" panose="020B060302020302020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PT Sans Caption" panose="020B060302020302020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29999" y="6005942"/>
              <a:ext cx="10151211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1. xxxx  2. xxxx  3. xxxx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FFFFFF">
                      <a:lumMod val="50000"/>
                    </a:srgbClr>
                  </a:solidFill>
                  <a:sym typeface="PT Sans Caption" panose="020B060302020302020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10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093F-0534-4A84-A5C6-C09188AF96AA}" type="datetime1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02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304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Shape 54"/>
          <p:cNvPicPr preferRelativeResize="0"/>
          <p:nvPr userDrawn="1"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7" y="5060520"/>
            <a:ext cx="3011459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6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520" y="562045"/>
            <a:ext cx="1010044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3701067" y="2034605"/>
            <a:ext cx="427361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34900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0" y="0"/>
            <a:ext cx="9144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499" y="411656"/>
            <a:ext cx="8195250" cy="332399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35208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2500" y="2158992"/>
            <a:ext cx="2808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1227053"/>
            <a:ext cx="2808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9" y="2668041"/>
            <a:ext cx="721536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0522" y="1424085"/>
            <a:ext cx="713791" cy="951721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3826800"/>
            <a:ext cx="82026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2501" y="3680016"/>
            <a:ext cx="8668940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8" y="0"/>
            <a:ext cx="312713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2" y="0"/>
            <a:ext cx="30596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2502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78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7" y="0"/>
            <a:ext cx="312713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2" y="0"/>
            <a:ext cx="53789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2" y="622805"/>
            <a:ext cx="470739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39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7" y="0"/>
            <a:ext cx="31271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5"/>
            <a:ext cx="607618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2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4" y="0"/>
            <a:ext cx="312713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2502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1309"/>
            <a:ext cx="6083428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9" y="0"/>
            <a:ext cx="31271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8" y="0"/>
            <a:ext cx="4574983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785600"/>
            <a:ext cx="32913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41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5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9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855E-7EBE-4BC6-A9E5-3A9C9A1015C3}" type="datetime1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98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9" y="0"/>
            <a:ext cx="31271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60" y="0"/>
            <a:ext cx="32793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21" y="0"/>
            <a:ext cx="3278981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3202" y="1785600"/>
            <a:ext cx="4685664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01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72502" y="2764208"/>
            <a:ext cx="1858979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1" y="3590399"/>
            <a:ext cx="102393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88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2" y="2764208"/>
            <a:ext cx="1858979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30981" y="3402833"/>
            <a:ext cx="2021000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51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6" y="3394397"/>
            <a:ext cx="973931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00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83546" y="3416300"/>
            <a:ext cx="2021000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1" y="0"/>
            <a:ext cx="477266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2" y="622805"/>
            <a:ext cx="356086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54" y="3589606"/>
            <a:ext cx="1023938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1" y="0"/>
            <a:ext cx="477266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2" y="622805"/>
            <a:ext cx="356086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45130" y="3407808"/>
            <a:ext cx="2021000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3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5"/>
            <a:ext cx="469087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3589606"/>
            <a:ext cx="1023938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38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5"/>
            <a:ext cx="469087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925722" y="3407808"/>
            <a:ext cx="2021000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68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BFBFBF"/>
            </a:gs>
            <a:gs pos="100000">
              <a:srgbClr val="BFBF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05036"/>
            <a:ext cx="1111538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1" y="3922501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sym typeface="PT Sans Caption" panose="020B0603020203020204" charset="0"/>
              </a:rPr>
              <a:t>20180710-УК проект фарма-</a:t>
            </a:r>
            <a:r>
              <a:rPr lang="en-US" sz="700">
                <a:solidFill>
                  <a:srgbClr val="FFFFFF"/>
                </a:solidFill>
                <a:sym typeface="PT Sans Caption" panose="020B0603020203020204" charset="0"/>
              </a:rPr>
              <a:t>V06-SS.pptx</a:t>
            </a:r>
            <a:endParaRPr lang="en-US" sz="7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6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02.xml"/><Relationship Id="rId55" Type="http://schemas.openxmlformats.org/officeDocument/2006/relationships/slideLayout" Target="../slideLayouts/slideLayout107.xml"/><Relationship Id="rId63" Type="http://schemas.openxmlformats.org/officeDocument/2006/relationships/slideLayout" Target="../slideLayouts/slideLayout115.xml"/><Relationship Id="rId68" Type="http://schemas.openxmlformats.org/officeDocument/2006/relationships/vmlDrawing" Target="../drawings/vmlDrawing1.vml"/><Relationship Id="rId7" Type="http://schemas.openxmlformats.org/officeDocument/2006/relationships/slideLayout" Target="../slideLayouts/slideLayout59.xml"/><Relationship Id="rId71" Type="http://schemas.openxmlformats.org/officeDocument/2006/relationships/image" Target="../media/image6.emf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3" Type="http://schemas.openxmlformats.org/officeDocument/2006/relationships/slideLayout" Target="../slideLayouts/slideLayout105.xml"/><Relationship Id="rId58" Type="http://schemas.openxmlformats.org/officeDocument/2006/relationships/slideLayout" Target="../slideLayouts/slideLayout110.xml"/><Relationship Id="rId6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1.xml"/><Relationship Id="rId57" Type="http://schemas.openxmlformats.org/officeDocument/2006/relationships/slideLayout" Target="../slideLayouts/slideLayout109.xml"/><Relationship Id="rId61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104.xml"/><Relationship Id="rId60" Type="http://schemas.openxmlformats.org/officeDocument/2006/relationships/slideLayout" Target="../slideLayouts/slideLayout112.xml"/><Relationship Id="rId6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48" Type="http://schemas.openxmlformats.org/officeDocument/2006/relationships/slideLayout" Target="../slideLayouts/slideLayout100.xml"/><Relationship Id="rId56" Type="http://schemas.openxmlformats.org/officeDocument/2006/relationships/slideLayout" Target="../slideLayouts/slideLayout108.xml"/><Relationship Id="rId64" Type="http://schemas.openxmlformats.org/officeDocument/2006/relationships/slideLayout" Target="../slideLayouts/slideLayout116.xml"/><Relationship Id="rId69" Type="http://schemas.openxmlformats.org/officeDocument/2006/relationships/tags" Target="../tags/tag1.xml"/><Relationship Id="rId8" Type="http://schemas.openxmlformats.org/officeDocument/2006/relationships/slideLayout" Target="../slideLayouts/slideLayout60.xml"/><Relationship Id="rId51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59" Type="http://schemas.openxmlformats.org/officeDocument/2006/relationships/slideLayout" Target="../slideLayouts/slideLayout111.xml"/><Relationship Id="rId67" Type="http://schemas.openxmlformats.org/officeDocument/2006/relationships/theme" Target="../theme/theme5.xml"/><Relationship Id="rId20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93.xml"/><Relationship Id="rId54" Type="http://schemas.openxmlformats.org/officeDocument/2006/relationships/slideLayout" Target="../slideLayouts/slideLayout106.xml"/><Relationship Id="rId62" Type="http://schemas.openxmlformats.org/officeDocument/2006/relationships/slideLayout" Target="../slideLayouts/slideLayout114.xml"/><Relationship Id="rId70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9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39.xml"/><Relationship Id="rId34" Type="http://schemas.openxmlformats.org/officeDocument/2006/relationships/slideLayout" Target="../slideLayouts/slideLayout152.xml"/><Relationship Id="rId42" Type="http://schemas.openxmlformats.org/officeDocument/2006/relationships/slideLayout" Target="../slideLayouts/slideLayout160.xml"/><Relationship Id="rId47" Type="http://schemas.openxmlformats.org/officeDocument/2006/relationships/slideLayout" Target="../slideLayouts/slideLayout165.xml"/><Relationship Id="rId50" Type="http://schemas.openxmlformats.org/officeDocument/2006/relationships/slideLayout" Target="../slideLayouts/slideLayout168.xml"/><Relationship Id="rId55" Type="http://schemas.openxmlformats.org/officeDocument/2006/relationships/slideLayout" Target="../slideLayouts/slideLayout173.xml"/><Relationship Id="rId63" Type="http://schemas.openxmlformats.org/officeDocument/2006/relationships/slideLayout" Target="../slideLayouts/slideLayout181.xml"/><Relationship Id="rId68" Type="http://schemas.openxmlformats.org/officeDocument/2006/relationships/vmlDrawing" Target="../drawings/vmlDrawing67.vml"/><Relationship Id="rId7" Type="http://schemas.openxmlformats.org/officeDocument/2006/relationships/slideLayout" Target="../slideLayouts/slideLayout125.xml"/><Relationship Id="rId71" Type="http://schemas.openxmlformats.org/officeDocument/2006/relationships/image" Target="../media/image6.emf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slideLayout" Target="../slideLayouts/slideLayout150.xml"/><Relationship Id="rId37" Type="http://schemas.openxmlformats.org/officeDocument/2006/relationships/slideLayout" Target="../slideLayouts/slideLayout155.xml"/><Relationship Id="rId40" Type="http://schemas.openxmlformats.org/officeDocument/2006/relationships/slideLayout" Target="../slideLayouts/slideLayout158.xml"/><Relationship Id="rId45" Type="http://schemas.openxmlformats.org/officeDocument/2006/relationships/slideLayout" Target="../slideLayouts/slideLayout163.xml"/><Relationship Id="rId53" Type="http://schemas.openxmlformats.org/officeDocument/2006/relationships/slideLayout" Target="../slideLayouts/slideLayout171.xml"/><Relationship Id="rId58" Type="http://schemas.openxmlformats.org/officeDocument/2006/relationships/slideLayout" Target="../slideLayouts/slideLayout176.xml"/><Relationship Id="rId66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36" Type="http://schemas.openxmlformats.org/officeDocument/2006/relationships/slideLayout" Target="../slideLayouts/slideLayout154.xml"/><Relationship Id="rId49" Type="http://schemas.openxmlformats.org/officeDocument/2006/relationships/slideLayout" Target="../slideLayouts/slideLayout167.xml"/><Relationship Id="rId57" Type="http://schemas.openxmlformats.org/officeDocument/2006/relationships/slideLayout" Target="../slideLayouts/slideLayout175.xml"/><Relationship Id="rId61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4" Type="http://schemas.openxmlformats.org/officeDocument/2006/relationships/slideLayout" Target="../slideLayouts/slideLayout162.xml"/><Relationship Id="rId52" Type="http://schemas.openxmlformats.org/officeDocument/2006/relationships/slideLayout" Target="../slideLayouts/slideLayout170.xml"/><Relationship Id="rId60" Type="http://schemas.openxmlformats.org/officeDocument/2006/relationships/slideLayout" Target="../slideLayouts/slideLayout178.xml"/><Relationship Id="rId65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Relationship Id="rId35" Type="http://schemas.openxmlformats.org/officeDocument/2006/relationships/slideLayout" Target="../slideLayouts/slideLayout153.xml"/><Relationship Id="rId43" Type="http://schemas.openxmlformats.org/officeDocument/2006/relationships/slideLayout" Target="../slideLayouts/slideLayout161.xml"/><Relationship Id="rId48" Type="http://schemas.openxmlformats.org/officeDocument/2006/relationships/slideLayout" Target="../slideLayouts/slideLayout166.xml"/><Relationship Id="rId56" Type="http://schemas.openxmlformats.org/officeDocument/2006/relationships/slideLayout" Target="../slideLayouts/slideLayout174.xml"/><Relationship Id="rId64" Type="http://schemas.openxmlformats.org/officeDocument/2006/relationships/slideLayout" Target="../slideLayouts/slideLayout182.xml"/><Relationship Id="rId69" Type="http://schemas.openxmlformats.org/officeDocument/2006/relationships/tags" Target="../tags/tag119.xml"/><Relationship Id="rId8" Type="http://schemas.openxmlformats.org/officeDocument/2006/relationships/slideLayout" Target="../slideLayouts/slideLayout126.xml"/><Relationship Id="rId51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33" Type="http://schemas.openxmlformats.org/officeDocument/2006/relationships/slideLayout" Target="../slideLayouts/slideLayout151.xml"/><Relationship Id="rId38" Type="http://schemas.openxmlformats.org/officeDocument/2006/relationships/slideLayout" Target="../slideLayouts/slideLayout156.xml"/><Relationship Id="rId46" Type="http://schemas.openxmlformats.org/officeDocument/2006/relationships/slideLayout" Target="../slideLayouts/slideLayout164.xml"/><Relationship Id="rId59" Type="http://schemas.openxmlformats.org/officeDocument/2006/relationships/slideLayout" Target="../slideLayouts/slideLayout177.xml"/><Relationship Id="rId67" Type="http://schemas.openxmlformats.org/officeDocument/2006/relationships/theme" Target="../theme/theme6.xml"/><Relationship Id="rId20" Type="http://schemas.openxmlformats.org/officeDocument/2006/relationships/slideLayout" Target="../slideLayouts/slideLayout138.xml"/><Relationship Id="rId41" Type="http://schemas.openxmlformats.org/officeDocument/2006/relationships/slideLayout" Target="../slideLayouts/slideLayout159.xml"/><Relationship Id="rId54" Type="http://schemas.openxmlformats.org/officeDocument/2006/relationships/slideLayout" Target="../slideLayouts/slideLayout172.xml"/><Relationship Id="rId62" Type="http://schemas.openxmlformats.org/officeDocument/2006/relationships/slideLayout" Target="../slideLayouts/slideLayout180.xml"/><Relationship Id="rId70" Type="http://schemas.openxmlformats.org/officeDocument/2006/relationships/oleObject" Target="../embeddings/oleObject67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8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7E2A-11A8-4760-AB90-6EB2A6DEEB7C}" type="datetime1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 descr="logo_fs_rzn.jpe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6" descr="logo_fs_rz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0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6" descr="logo_fs_rz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6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  <p:sldLayoutId id="214748444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6" descr="logo_fs_rz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4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6" descr="logo_fs_rz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1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6" descr="logo_fs_rz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7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  <p:sldLayoutId id="214748450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6" descr="logo_fs_rz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6" descr="logo_fs_rz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  <p:sldLayoutId id="214748453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6" descr="logo_fs_rz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6" descr="logo_fs_rz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  <p:sldLayoutId id="214748457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86776-A8FB-4D89-A0A2-C2667B38AE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3200"/>
            <a:ext cx="8229600" cy="6334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135938" y="6526267"/>
            <a:ext cx="10080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FFFFFF"/>
                </a:solidFill>
              </a:rPr>
              <a:t>Слайд: </a:t>
            </a:r>
            <a:fld id="{A6E4776D-4857-40BF-B1D6-C403936692D1}" type="slidenum">
              <a:rPr lang="en-US" sz="1200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 b="1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61977" y="6248454"/>
            <a:ext cx="20875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</a:rPr>
              <a:t>www.rlsnet.ru</a:t>
            </a:r>
            <a:endParaRPr lang="ru-RU" sz="1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62A72A30-BC5D-467D-8373-96A3CC1BBA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gerb2.png">
            <a:extLst>
              <a:ext uri="{FF2B5EF4-FFF2-40B4-BE49-F238E27FC236}">
                <a16:creationId xmlns:a16="http://schemas.microsoft.com/office/drawing/2014/main" id="{9D8E8366-8E8C-49D2-93D8-9D3F7942E66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4658" y="0"/>
            <a:ext cx="821531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56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62A72A30-BC5D-467D-8373-96A3CC1BBA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gerb2.png">
            <a:extLst>
              <a:ext uri="{FF2B5EF4-FFF2-40B4-BE49-F238E27FC236}">
                <a16:creationId xmlns:a16="http://schemas.microsoft.com/office/drawing/2014/main" id="{9D8E8366-8E8C-49D2-93D8-9D3F7942E66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4645" y="0"/>
            <a:ext cx="821531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87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2786690753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2" y="622805"/>
            <a:ext cx="8200013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2" y="1825625"/>
            <a:ext cx="820001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60259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  <p:sldLayoutId id="2147483984" r:id="rId17"/>
    <p:sldLayoutId id="2147483985" r:id="rId18"/>
    <p:sldLayoutId id="2147483986" r:id="rId19"/>
    <p:sldLayoutId id="2147483987" r:id="rId20"/>
    <p:sldLayoutId id="2147483988" r:id="rId21"/>
    <p:sldLayoutId id="2147483989" r:id="rId22"/>
    <p:sldLayoutId id="2147483990" r:id="rId23"/>
    <p:sldLayoutId id="2147483991" r:id="rId24"/>
    <p:sldLayoutId id="2147483992" r:id="rId25"/>
    <p:sldLayoutId id="2147483993" r:id="rId26"/>
    <p:sldLayoutId id="2147483994" r:id="rId27"/>
    <p:sldLayoutId id="2147483995" r:id="rId28"/>
    <p:sldLayoutId id="2147483996" r:id="rId29"/>
    <p:sldLayoutId id="2147483997" r:id="rId30"/>
    <p:sldLayoutId id="2147483998" r:id="rId31"/>
    <p:sldLayoutId id="2147483999" r:id="rId32"/>
    <p:sldLayoutId id="2147484000" r:id="rId33"/>
    <p:sldLayoutId id="2147484001" r:id="rId34"/>
    <p:sldLayoutId id="2147484002" r:id="rId35"/>
    <p:sldLayoutId id="2147484003" r:id="rId36"/>
    <p:sldLayoutId id="2147484004" r:id="rId37"/>
    <p:sldLayoutId id="2147484005" r:id="rId38"/>
    <p:sldLayoutId id="2147484006" r:id="rId39"/>
    <p:sldLayoutId id="2147484007" r:id="rId40"/>
    <p:sldLayoutId id="2147484008" r:id="rId41"/>
    <p:sldLayoutId id="2147484009" r:id="rId42"/>
    <p:sldLayoutId id="2147484010" r:id="rId43"/>
    <p:sldLayoutId id="2147484011" r:id="rId44"/>
    <p:sldLayoutId id="2147484012" r:id="rId45"/>
    <p:sldLayoutId id="2147484013" r:id="rId46"/>
    <p:sldLayoutId id="2147484014" r:id="rId47"/>
    <p:sldLayoutId id="2147484015" r:id="rId48"/>
    <p:sldLayoutId id="2147484016" r:id="rId49"/>
    <p:sldLayoutId id="2147484017" r:id="rId50"/>
    <p:sldLayoutId id="2147484018" r:id="rId51"/>
    <p:sldLayoutId id="2147484019" r:id="rId52"/>
    <p:sldLayoutId id="2147484020" r:id="rId53"/>
    <p:sldLayoutId id="2147484021" r:id="rId54"/>
    <p:sldLayoutId id="2147484022" r:id="rId55"/>
    <p:sldLayoutId id="2147484023" r:id="rId56"/>
    <p:sldLayoutId id="2147484024" r:id="rId57"/>
    <p:sldLayoutId id="2147484025" r:id="rId58"/>
    <p:sldLayoutId id="2147484026" r:id="rId59"/>
    <p:sldLayoutId id="2147484027" r:id="rId60"/>
    <p:sldLayoutId id="2147484028" r:id="rId61"/>
    <p:sldLayoutId id="2147484029" r:id="rId62"/>
    <p:sldLayoutId id="2147484030" r:id="rId63"/>
    <p:sldLayoutId id="2147484031" r:id="rId64"/>
    <p:sldLayoutId id="2147484032" r:id="rId65"/>
    <p:sldLayoutId id="2147484033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95959"/>
          </a:solidFill>
          <a:latin typeface="PT Sans Caption" panose="020B0603020203020204" charset="0"/>
          <a:ea typeface="+mj-ea"/>
          <a:cs typeface="+mj-cs"/>
          <a:sym typeface="PT Sans Caption" panose="020B060302020302020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•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Trebuchet MS" panose="020B0603020202020204" pitchFamily="34" charset="0"/>
        <a:buChar char="–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95959"/>
        </a:buClr>
        <a:buFont typeface="Arial" panose="020B0604020202020204" pitchFamily="34" charset="0"/>
        <a:buChar char="•"/>
        <a:defRPr lang="en-US" sz="1600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1521799441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1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05036"/>
            <a:ext cx="111153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5904" y="6405036"/>
            <a:ext cx="28575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PT Sans Caption" panose="020B060302020302020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PT Sans Caption" panose="020B060302020302020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0" y="622801"/>
            <a:ext cx="8200013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0" y="1825625"/>
            <a:ext cx="820001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18450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  <p:sldLayoutId id="2147484055" r:id="rId21"/>
    <p:sldLayoutId id="2147484056" r:id="rId22"/>
    <p:sldLayoutId id="2147484057" r:id="rId23"/>
    <p:sldLayoutId id="2147484058" r:id="rId24"/>
    <p:sldLayoutId id="2147484059" r:id="rId25"/>
    <p:sldLayoutId id="2147484060" r:id="rId26"/>
    <p:sldLayoutId id="2147484061" r:id="rId27"/>
    <p:sldLayoutId id="2147484062" r:id="rId28"/>
    <p:sldLayoutId id="2147484063" r:id="rId29"/>
    <p:sldLayoutId id="2147484064" r:id="rId30"/>
    <p:sldLayoutId id="2147484065" r:id="rId31"/>
    <p:sldLayoutId id="2147484066" r:id="rId32"/>
    <p:sldLayoutId id="2147484067" r:id="rId33"/>
    <p:sldLayoutId id="2147484068" r:id="rId34"/>
    <p:sldLayoutId id="2147484069" r:id="rId35"/>
    <p:sldLayoutId id="2147484070" r:id="rId36"/>
    <p:sldLayoutId id="2147484071" r:id="rId37"/>
    <p:sldLayoutId id="2147484072" r:id="rId38"/>
    <p:sldLayoutId id="2147484073" r:id="rId39"/>
    <p:sldLayoutId id="2147484074" r:id="rId40"/>
    <p:sldLayoutId id="2147484075" r:id="rId41"/>
    <p:sldLayoutId id="2147484076" r:id="rId42"/>
    <p:sldLayoutId id="2147484077" r:id="rId43"/>
    <p:sldLayoutId id="2147484078" r:id="rId44"/>
    <p:sldLayoutId id="2147484079" r:id="rId45"/>
    <p:sldLayoutId id="2147484080" r:id="rId46"/>
    <p:sldLayoutId id="2147484081" r:id="rId47"/>
    <p:sldLayoutId id="2147484082" r:id="rId48"/>
    <p:sldLayoutId id="2147484083" r:id="rId49"/>
    <p:sldLayoutId id="2147484084" r:id="rId50"/>
    <p:sldLayoutId id="2147484085" r:id="rId51"/>
    <p:sldLayoutId id="2147484086" r:id="rId52"/>
    <p:sldLayoutId id="2147484087" r:id="rId53"/>
    <p:sldLayoutId id="2147484088" r:id="rId54"/>
    <p:sldLayoutId id="2147484089" r:id="rId55"/>
    <p:sldLayoutId id="2147484090" r:id="rId56"/>
    <p:sldLayoutId id="2147484091" r:id="rId57"/>
    <p:sldLayoutId id="2147484092" r:id="rId58"/>
    <p:sldLayoutId id="2147484093" r:id="rId59"/>
    <p:sldLayoutId id="2147484094" r:id="rId60"/>
    <p:sldLayoutId id="2147484095" r:id="rId61"/>
    <p:sldLayoutId id="2147484096" r:id="rId62"/>
    <p:sldLayoutId id="2147484097" r:id="rId63"/>
    <p:sldLayoutId id="2147484098" r:id="rId64"/>
    <p:sldLayoutId id="2147484099" r:id="rId65"/>
    <p:sldLayoutId id="2147484100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95959"/>
          </a:solidFill>
          <a:latin typeface="PT Sans Caption" panose="020B0603020203020204" charset="0"/>
          <a:ea typeface="+mj-ea"/>
          <a:cs typeface="+mj-cs"/>
          <a:sym typeface="PT Sans Caption" panose="020B060302020302020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•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595959"/>
        </a:buClr>
        <a:buFont typeface="Trebuchet MS" panose="020B0603020202020204" pitchFamily="34" charset="0"/>
        <a:buChar char="–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​"/>
        <a:defRPr lang="en-US" sz="1600" b="1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95959"/>
        </a:buClr>
        <a:buFont typeface="Arial" panose="020B0604020202020204" pitchFamily="34" charset="0"/>
        <a:buChar char="•"/>
        <a:defRPr lang="en-US" sz="1600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2369856" y="901700"/>
            <a:ext cx="4404289" cy="5435104"/>
            <a:chOff x="6099661" y="4227602"/>
            <a:chExt cx="276241" cy="255671"/>
          </a:xfrm>
        </p:grpSpPr>
        <p:sp>
          <p:nvSpPr>
            <p:cNvPr id="26" name="Плюс 25"/>
            <p:cNvSpPr/>
            <p:nvPr userDrawn="1"/>
          </p:nvSpPr>
          <p:spPr>
            <a:xfrm>
              <a:off x="6099661" y="4227602"/>
              <a:ext cx="276241" cy="255671"/>
            </a:xfrm>
            <a:prstGeom prst="mathPlus">
              <a:avLst>
                <a:gd name="adj1" fmla="val 3352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871" y="4313426"/>
              <a:ext cx="145818" cy="84021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 userDrawn="1"/>
        </p:nvSpPr>
        <p:spPr>
          <a:xfrm>
            <a:off x="-19393" y="14395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0"/>
                  <a:alpha val="94000"/>
                </a:schemeClr>
              </a:gs>
              <a:gs pos="54000">
                <a:schemeClr val="bg1">
                  <a:lumMod val="95000"/>
                  <a:alpha val="95000"/>
                </a:schemeClr>
              </a:gs>
              <a:gs pos="89000">
                <a:schemeClr val="bg1">
                  <a:lumMod val="95000"/>
                  <a:alpha val="94000"/>
                </a:schemeClr>
              </a:gs>
              <a:gs pos="100000">
                <a:schemeClr val="accent1">
                  <a:lumMod val="20000"/>
                  <a:lumOff val="80000"/>
                  <a:alpha val="93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0405" y="-3484"/>
            <a:ext cx="7514202" cy="78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185" y="169245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0482" y="650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1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37908" y="7098"/>
            <a:ext cx="7923222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21444" y="821238"/>
            <a:ext cx="1109804" cy="80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31248" y="821238"/>
            <a:ext cx="7912752" cy="80462"/>
          </a:xfrm>
          <a:prstGeom prst="rect">
            <a:avLst/>
          </a:prstGeom>
          <a:gradFill flip="none" rotWithShape="1">
            <a:gsLst>
              <a:gs pos="75000">
                <a:srgbClr val="F2F2F2"/>
              </a:gs>
              <a:gs pos="0">
                <a:schemeClr val="bg1">
                  <a:lumMod val="85000"/>
                </a:schemeClr>
              </a:gs>
              <a:gs pos="100000">
                <a:srgbClr val="DFEB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3812" y="821238"/>
            <a:ext cx="125255" cy="80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" y="93960"/>
            <a:ext cx="460882" cy="614509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428130" y="208063"/>
            <a:ext cx="1546510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794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7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Федеральная служба </a:t>
            </a:r>
          </a:p>
          <a:p>
            <a:pPr marL="0" marR="0" lvl="0" indent="0" algn="l" defTabSz="71794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по надзору </a:t>
            </a:r>
          </a:p>
          <a:p>
            <a:pPr marL="0" marR="0" lvl="0" indent="0" algn="l" defTabSz="71794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 сфере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15225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">
          <p15:clr>
            <a:srgbClr val="F26B43"/>
          </p15:clr>
        </p15:guide>
        <p15:guide id="3" pos="1672">
          <p15:clr>
            <a:srgbClr val="F26B43"/>
          </p15:clr>
        </p15:guide>
        <p15:guide id="4" pos="1775">
          <p15:clr>
            <a:srgbClr val="F26B43"/>
          </p15:clr>
        </p15:guide>
        <p15:guide id="5" pos="7287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pos="3075">
          <p15:clr>
            <a:srgbClr val="F26B43"/>
          </p15:clr>
        </p15:guide>
        <p15:guide id="8" pos="3179">
          <p15:clr>
            <a:srgbClr val="F26B43"/>
          </p15:clr>
        </p15:guide>
        <p15:guide id="9" pos="3840">
          <p15:clr>
            <a:srgbClr val="F26B43"/>
          </p15:clr>
        </p15:guide>
        <p15:guide id="10" pos="4477">
          <p15:clr>
            <a:srgbClr val="F26B43"/>
          </p15:clr>
        </p15:guide>
        <p15:guide id="11" pos="4568">
          <p15:clr>
            <a:srgbClr val="F26B43"/>
          </p15:clr>
        </p15:guide>
        <p15:guide id="12" pos="5871">
          <p15:clr>
            <a:srgbClr val="F26B43"/>
          </p15:clr>
        </p15:guide>
        <p15:guide id="13" pos="5976">
          <p15:clr>
            <a:srgbClr val="F26B43"/>
          </p15:clr>
        </p15:guide>
        <p15:guide id="14" orient="horz" pos="3809">
          <p15:clr>
            <a:srgbClr val="F26B43"/>
          </p15:clr>
        </p15:guide>
        <p15:guide id="15" orient="horz" pos="3997">
          <p15:clr>
            <a:srgbClr val="F26B43"/>
          </p15:clr>
        </p15:guide>
        <p15:guide id="16" orient="horz" pos="3668">
          <p15:clr>
            <a:srgbClr val="F26B43"/>
          </p15:clr>
        </p15:guide>
        <p15:guide id="17" orient="horz" pos="1088">
          <p15:clr>
            <a:srgbClr val="F26B43"/>
          </p15:clr>
        </p15:guide>
        <p15:guide id="18" orient="horz" pos="504">
          <p15:clr>
            <a:srgbClr val="F26B43"/>
          </p15:clr>
        </p15:guide>
        <p15:guide id="19" pos="1048">
          <p15:clr>
            <a:srgbClr val="F26B43"/>
          </p15:clr>
        </p15:guide>
        <p15:guide id="20" orient="horz" pos="1230">
          <p15:clr>
            <a:srgbClr val="F26B43"/>
          </p15:clr>
        </p15:guide>
        <p15:guide id="21" orient="horz" pos="75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2369856" y="901700"/>
            <a:ext cx="4404289" cy="5435104"/>
            <a:chOff x="6099661" y="4227602"/>
            <a:chExt cx="276241" cy="255671"/>
          </a:xfrm>
        </p:grpSpPr>
        <p:sp>
          <p:nvSpPr>
            <p:cNvPr id="26" name="Плюс 25"/>
            <p:cNvSpPr/>
            <p:nvPr userDrawn="1"/>
          </p:nvSpPr>
          <p:spPr>
            <a:xfrm>
              <a:off x="6099661" y="4227602"/>
              <a:ext cx="276241" cy="255671"/>
            </a:xfrm>
            <a:prstGeom prst="mathPlus">
              <a:avLst>
                <a:gd name="adj1" fmla="val 3352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871" y="4313426"/>
              <a:ext cx="145818" cy="84021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 userDrawn="1"/>
        </p:nvSpPr>
        <p:spPr>
          <a:xfrm>
            <a:off x="-19393" y="14395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0"/>
                  <a:alpha val="94000"/>
                </a:schemeClr>
              </a:gs>
              <a:gs pos="54000">
                <a:schemeClr val="bg1">
                  <a:lumMod val="95000"/>
                  <a:alpha val="95000"/>
                </a:schemeClr>
              </a:gs>
              <a:gs pos="89000">
                <a:schemeClr val="bg1">
                  <a:lumMod val="95000"/>
                  <a:alpha val="94000"/>
                </a:schemeClr>
              </a:gs>
              <a:gs pos="100000">
                <a:schemeClr val="accent1">
                  <a:lumMod val="20000"/>
                  <a:lumOff val="80000"/>
                  <a:alpha val="93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0405" y="-3484"/>
            <a:ext cx="7514202" cy="78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185" y="169245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0482" y="650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1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37908" y="7098"/>
            <a:ext cx="7923222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21444" y="821238"/>
            <a:ext cx="1109804" cy="80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31248" y="821238"/>
            <a:ext cx="7912752" cy="80462"/>
          </a:xfrm>
          <a:prstGeom prst="rect">
            <a:avLst/>
          </a:prstGeom>
          <a:gradFill flip="none" rotWithShape="1">
            <a:gsLst>
              <a:gs pos="75000">
                <a:srgbClr val="F2F2F2"/>
              </a:gs>
              <a:gs pos="0">
                <a:schemeClr val="bg1">
                  <a:lumMod val="85000"/>
                </a:schemeClr>
              </a:gs>
              <a:gs pos="100000">
                <a:srgbClr val="DFEB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3812" y="821238"/>
            <a:ext cx="125255" cy="80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" y="93960"/>
            <a:ext cx="460882" cy="614509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428130" y="208063"/>
            <a:ext cx="1546510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794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7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Федеральная служба </a:t>
            </a:r>
          </a:p>
          <a:p>
            <a:pPr marL="0" marR="0" lvl="0" indent="0" algn="l" defTabSz="71794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по надзору </a:t>
            </a:r>
          </a:p>
          <a:p>
            <a:pPr marL="0" marR="0" lvl="0" indent="0" algn="l" defTabSz="71794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 сфере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82572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">
          <p15:clr>
            <a:srgbClr val="F26B43"/>
          </p15:clr>
        </p15:guide>
        <p15:guide id="3" pos="1672">
          <p15:clr>
            <a:srgbClr val="F26B43"/>
          </p15:clr>
        </p15:guide>
        <p15:guide id="4" pos="1775">
          <p15:clr>
            <a:srgbClr val="F26B43"/>
          </p15:clr>
        </p15:guide>
        <p15:guide id="5" pos="7287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pos="3075">
          <p15:clr>
            <a:srgbClr val="F26B43"/>
          </p15:clr>
        </p15:guide>
        <p15:guide id="8" pos="3179">
          <p15:clr>
            <a:srgbClr val="F26B43"/>
          </p15:clr>
        </p15:guide>
        <p15:guide id="9" pos="3840">
          <p15:clr>
            <a:srgbClr val="F26B43"/>
          </p15:clr>
        </p15:guide>
        <p15:guide id="10" pos="4477">
          <p15:clr>
            <a:srgbClr val="F26B43"/>
          </p15:clr>
        </p15:guide>
        <p15:guide id="11" pos="4568">
          <p15:clr>
            <a:srgbClr val="F26B43"/>
          </p15:clr>
        </p15:guide>
        <p15:guide id="12" pos="5871">
          <p15:clr>
            <a:srgbClr val="F26B43"/>
          </p15:clr>
        </p15:guide>
        <p15:guide id="13" pos="5976">
          <p15:clr>
            <a:srgbClr val="F26B43"/>
          </p15:clr>
        </p15:guide>
        <p15:guide id="14" orient="horz" pos="3809">
          <p15:clr>
            <a:srgbClr val="F26B43"/>
          </p15:clr>
        </p15:guide>
        <p15:guide id="15" orient="horz" pos="3997">
          <p15:clr>
            <a:srgbClr val="F26B43"/>
          </p15:clr>
        </p15:guide>
        <p15:guide id="16" orient="horz" pos="3668">
          <p15:clr>
            <a:srgbClr val="F26B43"/>
          </p15:clr>
        </p15:guide>
        <p15:guide id="17" orient="horz" pos="1088">
          <p15:clr>
            <a:srgbClr val="F26B43"/>
          </p15:clr>
        </p15:guide>
        <p15:guide id="18" orient="horz" pos="504">
          <p15:clr>
            <a:srgbClr val="F26B43"/>
          </p15:clr>
        </p15:guide>
        <p15:guide id="19" pos="1048">
          <p15:clr>
            <a:srgbClr val="F26B43"/>
          </p15:clr>
        </p15:guide>
        <p15:guide id="20" orient="horz" pos="1230">
          <p15:clr>
            <a:srgbClr val="F26B43"/>
          </p15:clr>
        </p15:guide>
        <p15:guide id="21" orient="horz" pos="75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C566-DC53-4300-91C3-1F400017E09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1663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96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4624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6" descr="logo_fs_rzn.jpe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60" cy="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6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.xml"/><Relationship Id="rId3" Type="http://schemas.openxmlformats.org/officeDocument/2006/relationships/tags" Target="../tags/tag238.xml"/><Relationship Id="rId7" Type="http://schemas.openxmlformats.org/officeDocument/2006/relationships/image" Target="../media/image20.emf"/><Relationship Id="rId12" Type="http://schemas.openxmlformats.org/officeDocument/2006/relationships/diagramColors" Target="../diagrams/colors1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133.vml"/><Relationship Id="rId6" Type="http://schemas.openxmlformats.org/officeDocument/2006/relationships/oleObject" Target="../embeddings/oleObject133.bin"/><Relationship Id="rId11" Type="http://schemas.openxmlformats.org/officeDocument/2006/relationships/diagramQuickStyle" Target="../diagrams/quickStyle1.xml"/><Relationship Id="rId5" Type="http://schemas.openxmlformats.org/officeDocument/2006/relationships/notesSlide" Target="../notesSlides/notesSlide3.xml"/><Relationship Id="rId10" Type="http://schemas.openxmlformats.org/officeDocument/2006/relationships/diagramLayout" Target="../diagrams/layout1.xml"/><Relationship Id="rId4" Type="http://schemas.openxmlformats.org/officeDocument/2006/relationships/slideLayout" Target="../slideLayouts/slideLayout147.xml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683568" y="260648"/>
            <a:ext cx="8568952" cy="432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59B0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Федеральной службы </a:t>
            </a:r>
            <a:r>
              <a:rPr lang="ru-RU" sz="2400" b="1" dirty="0">
                <a:solidFill>
                  <a:srgbClr val="59B0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надзору в сфере </a:t>
            </a:r>
            <a:r>
              <a:rPr lang="ru-RU" sz="2400" b="1" dirty="0" smtClean="0">
                <a:solidFill>
                  <a:srgbClr val="59B0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здравоохранения по Приморскому краю</a:t>
            </a:r>
            <a:endParaRPr lang="ru-RU" sz="2400" b="1" dirty="0">
              <a:solidFill>
                <a:srgbClr val="59B0B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9" y="1484784"/>
            <a:ext cx="8064896" cy="508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50" dirty="0" smtClean="0">
                <a:latin typeface="Times New Roman"/>
                <a:ea typeface="Arial Unicode MS"/>
              </a:rPr>
              <a:t>«Система маркировки лекарственных препаратов. Уведомление о начале деятельности с медицинскими изделиями. Контрольная закупка. Калькулятор категорий риска.»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Александрова Наталья Вячеславовна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отдела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мониторинга и  контроля качества медицинской продукции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Территориального органа Росздравнадзора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Приморскому краю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Владивосток,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мая 2019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18488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1472" y="142852"/>
            <a:ext cx="8572528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Примеры ошибок при оформлении уведомлений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187" y="908720"/>
            <a:ext cx="8478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92091" y="2852936"/>
            <a:ext cx="3428381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Указан ОКВЭД, не указан вид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состав работ (услуг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0108"/>
            <a:ext cx="4608512" cy="574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18488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1472" y="219052"/>
            <a:ext cx="8572528" cy="8336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Типичные ошибки при подаче уведомлений о начале деятельности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7156" y="980728"/>
            <a:ext cx="8478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04948" y="1196752"/>
            <a:ext cx="8227793" cy="54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форма уведомления не соответствует форме, указанной в приложении № 2 Правил представления уведомлений о начале осуществления отдельных видов предпринимательской деятельности; 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информация о заявителе не соответствует данным ЕГРЮЛ и ЕГРИП (например, неверно указан ИНН, ОГРН, ОГРНИП, наименование организации, ФИО генерального директора; 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уведомлении отсутствуют ИНН, ОГРН, ОГРНИП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виды работ (оказания услуг) не соответствует перечню, указанному в пункте 87 приложения № 1 Правил представления уведомлений о начале осуществления отдельных видов предпринимательской деятельности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отсутствует печать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организации;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уведомление подано в одном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экземпляр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18488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1548462"/>
            <a:ext cx="6377798" cy="7284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Причины внесения изменений в реестровую запись: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1472" y="142852"/>
            <a:ext cx="8572528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Внесение изменений 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реестровую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запись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188" y="981075"/>
            <a:ext cx="8478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47702" y="3645024"/>
            <a:ext cx="8444778" cy="6794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б) изменение места жительства индивидуального предпринимателя и (или) места фактического осуществления деятельности;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529" y="2564904"/>
            <a:ext cx="8496943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а) изменение места нахождения юридического лица и (или) места фактического осуществления деятельности;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7701" y="4653136"/>
            <a:ext cx="8444777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в) реорганизация юридического лица.</a:t>
            </a:r>
          </a:p>
        </p:txBody>
      </p:sp>
    </p:spTree>
    <p:extLst>
      <p:ext uri="{BB962C8B-B14F-4D97-AF65-F5344CB8AC3E}">
        <p14:creationId xmlns:p14="http://schemas.microsoft.com/office/powerpoint/2010/main" val="10271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18488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1472" y="142852"/>
            <a:ext cx="8572528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Причины отказов во внесении изменений 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реестровую запись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188" y="981075"/>
            <a:ext cx="8478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16908" y="1700808"/>
            <a:ext cx="8054516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 внесении изменений: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отсутствует подтверждение изменений, указанных в пункте 10 Правил при обращении с заявлением о внесении изменений в реестровую запись.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1492" y="3573016"/>
            <a:ext cx="8054516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подтверждения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соответствующих изменений заявитель вправе предоставить: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сведения о внесении соответствующих изменений в ЕГРЮЛ или ЕГРИП 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сведения о внесении соответствующих изменений в Единый государственный реестр прав на недвижимое имущество и сделок с ним (ЕГРП),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документы, подтверждающие право использовать помещение.</a:t>
            </a:r>
          </a:p>
        </p:txBody>
      </p:sp>
    </p:spTree>
    <p:extLst>
      <p:ext uri="{BB962C8B-B14F-4D97-AF65-F5344CB8AC3E}">
        <p14:creationId xmlns:p14="http://schemas.microsoft.com/office/powerpoint/2010/main" val="36194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206" y="993379"/>
            <a:ext cx="5732394" cy="52956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начале осуществления деятельности в сфере обращения медицинских изделий</a:t>
            </a:r>
            <a:endParaRPr lang="ru-RU" sz="13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02" y="1862826"/>
            <a:ext cx="6696744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8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18488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11188" y="142852"/>
            <a:ext cx="8478837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Реестр уведомлений об осуществлении деятельности в сфере обращения медицинских изделий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188" y="1034978"/>
            <a:ext cx="8478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7340"/>
            <a:ext cx="8195939" cy="42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0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18488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1472" y="142852"/>
            <a:ext cx="8572528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Ответственность за нарушения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188" y="981075"/>
            <a:ext cx="8478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51187" y="1112844"/>
            <a:ext cx="8054516" cy="17600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Юридические лица, индивидуальные предприниматели в случае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непредставления уведомлений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начале осуществления отдельных видов предпринимательской деятельности или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таких уведомлений с содержанием в них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недостоверных сведений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несут ответственность в соответствии с законодательством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Российской Федерации: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4940" y="2994103"/>
            <a:ext cx="7980763" cy="14612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Статья 19.7.5-1 КоАП РФ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Нарушение юридическим лицом или индивидуальным предпринимателем установленного порядка представления уведомлений о начале осуществления предпринимательской деятельности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8084" y="4538281"/>
            <a:ext cx="7980763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привлечения к административной ответственности: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месяца с даты фактического выполнения работ или услуг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940" y="5701321"/>
            <a:ext cx="7980763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Обязаны подавать уведомление только те субъекты обращения медицинских изделий, которые начали свою деятельность после 18.12.2014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226024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4400" dirty="0" smtClean="0">
              <a:solidFill>
                <a:srgbClr val="000000"/>
              </a:solidFill>
              <a:latin typeface="Arial"/>
            </a:endParaRPr>
          </a:p>
          <a:p>
            <a:pPr algn="l"/>
            <a:endParaRPr lang="ru-RU" sz="4400" dirty="0">
              <a:solidFill>
                <a:srgbClr val="000000"/>
              </a:solidFill>
              <a:latin typeface="Arial"/>
            </a:endParaRPr>
          </a:p>
          <a:p>
            <a:pPr algn="l"/>
            <a:endParaRPr lang="ru-RU" sz="4400" dirty="0" smtClean="0">
              <a:solidFill>
                <a:srgbClr val="000000"/>
              </a:solidFill>
              <a:latin typeface="Arial"/>
            </a:endParaRPr>
          </a:p>
          <a:p>
            <a:pPr algn="l"/>
            <a:endParaRPr lang="ru-RU" sz="4400" dirty="0">
              <a:solidFill>
                <a:srgbClr val="000000"/>
              </a:solidFill>
              <a:latin typeface="Arial"/>
            </a:endParaRPr>
          </a:p>
          <a:p>
            <a:r>
              <a:rPr lang="ru-RU" sz="440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Научно-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исследовательскиеорганизации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1	-	-	-	-	-	-	-	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Образовательныеорганизациивысшегоучреждения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1	-	-	-	-	-	-	-	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Медицинскиеорганизации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-	9	-	4	3	3	-	4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Аптекапроизводственнаясправомизготовленияасептическихлекарственныхпрепаратов	-	-	10	4	3	-	10	6	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Аптекапроизводственная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-	-	9	4	3	-	9	6	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Аптекаготовыхлекарственныхформ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-	-	-	4	3	-	5	4	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Аптечныйпункт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-	-	-	4	3	-	8	8	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Аптечныйкиоск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-	-	-	4	-	-	2	5	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Индивидуальныйпредприниматель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-	-	9	4	3	-	4	8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Обособленноеструктурныеподразделениемедицинскойорганизации:амбулатория,фельдшерскийпункт,фельдшерско-акушерскийпункт,центр(отделение)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общейврачебной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(семейной)практики	-	-	-	4	3	-	2	4	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9" y="188640"/>
            <a:ext cx="892674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01406-0FF2-49F8-9557-AEE087A7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605" y="247069"/>
            <a:ext cx="7425904" cy="881936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21.05.2019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ФГИС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МДЛП (сегмент Приморский край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субъектов):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D11C235-3B1D-436B-8E85-872A58EC7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31006"/>
              </p:ext>
            </p:extLst>
          </p:nvPr>
        </p:nvGraphicFramePr>
        <p:xfrm>
          <a:off x="971600" y="1484784"/>
          <a:ext cx="7425903" cy="4894316"/>
        </p:xfrm>
        <a:graphic>
          <a:graphicData uri="http://schemas.openxmlformats.org/drawingml/2006/table">
            <a:tbl>
              <a:tblPr firstRow="1" firstCol="1" bandRow="1"/>
              <a:tblGrid>
                <a:gridCol w="3982345">
                  <a:extLst>
                    <a:ext uri="{9D8B030D-6E8A-4147-A177-3AD203B41FA5}">
                      <a16:colId xmlns:a16="http://schemas.microsoft.com/office/drawing/2014/main" val="2841283356"/>
                    </a:ext>
                  </a:extLst>
                </a:gridCol>
                <a:gridCol w="3443558">
                  <a:extLst>
                    <a:ext uri="{9D8B030D-6E8A-4147-A177-3AD203B41FA5}">
                      <a16:colId xmlns:a16="http://schemas.microsoft.com/office/drawing/2014/main" val="241429428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организаций (юридических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 и ИП)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–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031984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Личный кабинет участника оборота лекарственных препаратов доступен по адресу 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https://mdlp.crpt.ru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Служба технической поддержки (СТП) оператора ФГИС МДЛП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https://support.crpt.ru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330087"/>
                  </a:ext>
                </a:extLst>
              </a:tr>
              <a:tr h="33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наличии лицензии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телефон руководителя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Внесенную информацию заверить усиленной электронной подписью руководителя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951606"/>
                  </a:ext>
                </a:extLst>
              </a:tr>
              <a:tr h="810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Маркированные лекарственные препараты имеются в компаниях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ЗАО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Фирма ЦВ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Протек, АО НПК Катрен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63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4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Новые нормативные документы, относящиеся к регулированию МДЛП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ПП РФ № 1158 от 14.12.2018  - об утверждении Правил размещения информации ФГИС МДЛП в сети Интернет;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Распоряжение Правительства РФ  № 2828-р от 18.12.2018 - об утверждении ООО «Оператор ЦРПТ» по ведению ФГИС МДЛП;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ПП РФ  № 1557 от 14.12.18  - об особенностях внедрения системы МДЛП;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ПП  РФ  № 1556 от 14.12.18  - об утверждении Положения о системе МДЛП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ПП РФ № 515 от 24.04.2019 - о системе маркировки товаров средствами идентификации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товаров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296C-1AEA-42D9-805A-6AAEF4425B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0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0D048FD8-2E90-4A76-A1E8-2184D642E9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0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3FD10373-A0D4-46BA-8CB5-FA04332740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19063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FFFF"/>
              </a:solidFill>
              <a:sym typeface="PT Sans Caption" panose="020B0603020203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0" y="411654"/>
            <a:ext cx="8052697" cy="332399"/>
          </a:xfrm>
        </p:spPr>
        <p:txBody>
          <a:bodyPr/>
          <a:lstStyle/>
          <a:p>
            <a:r>
              <a:rPr lang="ru-RU" dirty="0">
                <a:latin typeface="+mj-lt"/>
              </a:rPr>
              <a:t>Изменения для медицинских организаций и аптек</a:t>
            </a:r>
            <a:endParaRPr lang="en-US" dirty="0">
              <a:latin typeface="+mj-lt"/>
            </a:endParaRPr>
          </a:p>
        </p:txBody>
      </p:sp>
      <p:pic>
        <p:nvPicPr>
          <p:cNvPr id="43" name="Picture 42"/>
          <p:cNvPicPr preferRelativeResize="0"/>
          <p:nvPr/>
        </p:nvPicPr>
        <p:blipFill rotWithShape="1">
          <a:blip r:embed="rId8">
            <a:alphaModFix/>
          </a:blip>
          <a:srcRect l="-57" t="571" r="55" b="32592"/>
          <a:stretch/>
        </p:blipFill>
        <p:spPr>
          <a:xfrm>
            <a:off x="8525195" y="102516"/>
            <a:ext cx="548403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54256C94-F7FB-4F75-9968-AF85A2A0E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602201"/>
              </p:ext>
            </p:extLst>
          </p:nvPr>
        </p:nvGraphicFramePr>
        <p:xfrm>
          <a:off x="270159" y="1349409"/>
          <a:ext cx="8392228" cy="509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098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7276" y="1008286"/>
            <a:ext cx="5685234" cy="5400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68580" tIns="34290" rIns="68580" bIns="34290" rtlCol="0" anchor="ctr" anchorCtr="0">
            <a:noAutofit/>
          </a:bodyPr>
          <a:lstStyle/>
          <a:p>
            <a:pPr algn="ctr" defTabSz="685800">
              <a:spcBef>
                <a:spcPct val="20000"/>
              </a:spcBef>
            </a:pPr>
            <a:r>
              <a:rPr lang="ru-RU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 начале осуществления деятельности в сфере обращения медицинских изделий</a:t>
            </a:r>
            <a:endParaRPr lang="ru-RU" sz="13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0352" y="3381274"/>
            <a:ext cx="7852808" cy="12008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выданных уведомлениях о начале осуществления предпринимательской деятельности представлена на официальном сайте Росздравнадзора www.roszdravnadzor.ru в разделе «Электронные сервисы» → </a:t>
            </a:r>
            <a:r>
              <a:rPr lang="ru-RU" sz="11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«Реестр уведомлений об осуществлении деятельности в сфере обращения медицинских изделий».</a:t>
            </a:r>
          </a:p>
          <a:p>
            <a:pPr defTabSz="685800"/>
            <a:endParaRPr lang="ru-RU" sz="11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3489" y="4630350"/>
            <a:ext cx="7852808" cy="1021916"/>
          </a:xfrm>
          <a:prstGeom prst="roundRect">
            <a:avLst>
              <a:gd name="adj" fmla="val 192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125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19.7.5-1 КоАП РФ </a:t>
            </a:r>
          </a:p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юридическим лицом или индивидуальным предпринимателем установленного порядка представления уведомлений о начале осуществления предпринимательской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0353" y="1647855"/>
            <a:ext cx="7852808" cy="16851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января 2019 года </a:t>
            </a:r>
            <a:r>
              <a:rPr lang="ru-RU" sz="112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вступили </a:t>
            </a:r>
            <a:r>
              <a:rPr lang="ru-RU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изменения, внесенные в Правила представления уведомлений о начале осуществления отдельных видов предпринимательской деятельности и учета указанных уведомлений (внесены постановлением Правительства Российской Федерации от 12 ноября 2018 г. № 1352), утвержденные постановлением Правительства Российской Федерации </a:t>
            </a:r>
            <a:br>
              <a:rPr lang="ru-RU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 июля 2009 г. № 584 «Об уведомительном порядке начала осуществления отдельных видов предпринимательской деятельности» </a:t>
            </a:r>
            <a:r>
              <a:rPr lang="ru-RU" sz="11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наделения полномочиями по приему и учету уведомлений о начале осуществления деятельности в сфере обращения медицинских изделий территориальных органов Федеральной службы по надзору в сфере здравоохранения</a:t>
            </a:r>
            <a:r>
              <a:rPr lang="ru-RU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0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18488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1472" y="142852"/>
            <a:ext cx="8572528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Нормативные правовые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акты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188" y="981075"/>
            <a:ext cx="8478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80964" y="1156996"/>
            <a:ext cx="8321008" cy="10066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Статья 8 Федерального закона от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26.12.2008 № 294-ФЗ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345" y="2308880"/>
            <a:ext cx="8321008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Постановление Правительства Российской Федерации от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16.07.2009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№ 584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«Об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уведомительном порядке начала осуществления отдельных видов предпринимательской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деятельности»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5345" y="4581128"/>
            <a:ext cx="8321008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Приказ Минздрава России от 11.03.2016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№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155н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«Об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утверждении Административного регламента Федеральной службы по надзору в сфере здравоохранения по предоставлению государственной услуги по приему и учету уведомлений о начале осуществления деятельности в сфере обращения медицинских изделий (за исключением проведения клинических испытаний медицинских изделий, их производства, монтажа, наладки, применения, эксплуатации, в том числе технического обслуживания, а также ремонта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)»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905" y="3347985"/>
            <a:ext cx="8321008" cy="10891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Постановление Правительства Российской Федерации от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12.11.2019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№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1352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«О внесении изменения в Правила представления уведомлений о начале осуществления отдельных видов предпринимательской деятельности и учета указанных уведомлений»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9379"/>
            <a:ext cx="8242414" cy="172970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Перечень работ и услуг в сфере </a:t>
            </a:r>
            <a:r>
              <a:rPr kumimoji="0" lang="ru-RU" sz="185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обращения медицинских </a:t>
            </a:r>
            <a:endParaRPr kumimoji="0" lang="ru-RU" sz="185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изделий</a:t>
            </a:r>
            <a:r>
              <a:rPr kumimoji="0" lang="ru-RU" sz="185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18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 начале осуществления которых юридическим лицом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или индивидуальным предпринимателем представляется </a:t>
            </a:r>
            <a:r>
              <a:rPr kumimoji="0" lang="ru-RU" sz="185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</a:t>
            </a:r>
            <a:r>
              <a:rPr kumimoji="0" lang="ru-RU" sz="18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ведомление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0623" y="1556792"/>
            <a:ext cx="8478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051721" y="1772816"/>
            <a:ext cx="5328592" cy="4012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DE0000"/>
              </a:buClr>
              <a:buSzPct val="130000"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Технические </a:t>
            </a: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испытания</a:t>
            </a:r>
            <a:endParaRPr kumimoji="0" lang="ru-RU" sz="17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0" y="2238795"/>
            <a:ext cx="5328591" cy="429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DE0000"/>
              </a:buClr>
              <a:buSzPct val="130000"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Токсикологические исследования</a:t>
            </a:r>
            <a:endParaRPr kumimoji="0" lang="ru-RU" sz="17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2" y="2735896"/>
            <a:ext cx="5328589" cy="4050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Изготовление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721" y="3243690"/>
            <a:ext cx="5328592" cy="4013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DE0000"/>
              </a:buClr>
              <a:buSzPct val="13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Ввоз </a:t>
            </a: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 территорию Российской Федерации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1" y="3747965"/>
            <a:ext cx="5328591" cy="4011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DE0000"/>
              </a:buClr>
              <a:buSzPct val="130000"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Вывоз </a:t>
            </a: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 территории Российской Федерации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1720" y="4218536"/>
            <a:ext cx="5328593" cy="43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Хранение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21" y="4729748"/>
            <a:ext cx="5328590" cy="39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DE0000"/>
              </a:buClr>
              <a:buSzPct val="130000"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Транспортировка</a:t>
            </a:r>
            <a:endParaRPr kumimoji="0" lang="ru-RU" sz="17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45746" y="5219829"/>
            <a:ext cx="532859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Реализация</a:t>
            </a:r>
            <a:endParaRPr kumimoji="0" lang="ru-RU" sz="17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51722" y="6193094"/>
            <a:ext cx="532858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Уничтожение</a:t>
            </a:r>
            <a:endParaRPr kumimoji="0" lang="ru-RU" sz="17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1719" y="5733256"/>
            <a:ext cx="5328591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DE0000"/>
              </a:buClr>
              <a:buSzPct val="130000"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Утилизация</a:t>
            </a:r>
            <a:endParaRPr kumimoji="0" lang="ru-RU" sz="17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18488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753791" y="176929"/>
            <a:ext cx="8136904" cy="7658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Порядок подачи-приема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уведомлений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188" y="981075"/>
            <a:ext cx="8478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51113" y="1124743"/>
            <a:ext cx="8321007" cy="14401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Юридическим фактом, являющимся основанием для начала административной процедуры, является поступление в Росздравнадзор (территориальный орган) уведомления, составленного по форме, предусмотренной приложением № 2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 Правилам, и содержащего сведения о намерении заявителя выполнять работы (оказывать услуги), указанные в пункте 87 приложения № 1 к Правилам.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6100" y="2667060"/>
            <a:ext cx="8321007" cy="8960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Заявитель представляет уведомление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двух экземплярах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Росздравнадзор (территориальный орган)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непосредственно или направляет его заказным почтовым отправлением с описью вложения с уведомлением о вручении.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1111" y="3629971"/>
            <a:ext cx="8321007" cy="847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Уведомление регистрируется должностным лицом 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день его получения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на обоих экземплярах уведомления проставляется отметка с указанием даты их получения и регистрационного номера.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2" y="4581128"/>
            <a:ext cx="8321007" cy="6710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Один экземпляр уведомления остается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Росздравнадзоре (территориальном органе),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 второй вручается (направляется)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день регистрации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заявителю.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0" y="5373216"/>
            <a:ext cx="8321007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 наличии основания,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Росздравнадзором (территориальным органом)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день поступления уведомления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лицу, представившему (направившему) уведомление,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 подписью заместителя руководителя или руководителя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Росздравнадзора (территориального органа)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направляется мотивированный отказ в предоставлении государственной услуги.</a:t>
            </a:r>
          </a:p>
        </p:txBody>
      </p:sp>
    </p:spTree>
    <p:extLst>
      <p:ext uri="{BB962C8B-B14F-4D97-AF65-F5344CB8AC3E}">
        <p14:creationId xmlns:p14="http://schemas.microsoft.com/office/powerpoint/2010/main" val="24246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000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орма уведомления о начале осуществления предпринимательской деятельности </a:t>
            </a:r>
            <a:endParaRPr lang="ru-RU" sz="200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5460"/>
            <a:ext cx="4248472" cy="581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1188" y="981075"/>
            <a:ext cx="8478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572000" y="1988840"/>
            <a:ext cx="4392488" cy="3168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Полное и сокращенное наименование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ЮЛ /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Фамилия, имя, отчество ИП;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Организационно-правовая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ЮЛ;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ОГРНИП;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Почтовый адрес;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Адреса фактического осуществления заявленного вида деятельности;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 предпринимательской деятельности;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Дата начала осуществления заявленного вида деятельности;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Должность, подпись и печать ЮЛ/ИП.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65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dY0iZIRvyYttQnV7c6q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csVision">
  <a:themeElements>
    <a:clrScheme name="DocsVision 14">
      <a:dk1>
        <a:srgbClr val="000000"/>
      </a:dk1>
      <a:lt1>
        <a:srgbClr val="FFFFFF"/>
      </a:lt1>
      <a:dk2>
        <a:srgbClr val="00645A"/>
      </a:dk2>
      <a:lt2>
        <a:srgbClr val="000000"/>
      </a:lt2>
      <a:accent1>
        <a:srgbClr val="BBE0E3"/>
      </a:accent1>
      <a:accent2>
        <a:srgbClr val="FA82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37500"/>
      </a:accent6>
      <a:hlink>
        <a:srgbClr val="00645A"/>
      </a:hlink>
      <a:folHlink>
        <a:srgbClr val="00AC9C"/>
      </a:folHlink>
    </a:clrScheme>
    <a:fontScheme name="DocsVi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csVi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Vi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Vi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Vi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Vi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Vi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sVi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sVi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sVi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sVi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sVi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sVi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sVision 13">
        <a:dk1>
          <a:srgbClr val="000000"/>
        </a:dk1>
        <a:lt1>
          <a:srgbClr val="FFFFFF"/>
        </a:lt1>
        <a:dk2>
          <a:srgbClr val="00645A"/>
        </a:dk2>
        <a:lt2>
          <a:srgbClr val="808080"/>
        </a:lt2>
        <a:accent1>
          <a:srgbClr val="BBE0E3"/>
        </a:accent1>
        <a:accent2>
          <a:srgbClr val="FA82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37500"/>
        </a:accent6>
        <a:hlink>
          <a:srgbClr val="00645A"/>
        </a:hlink>
        <a:folHlink>
          <a:srgbClr val="00AC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Vision 14">
        <a:dk1>
          <a:srgbClr val="000000"/>
        </a:dk1>
        <a:lt1>
          <a:srgbClr val="FFFFFF"/>
        </a:lt1>
        <a:dk2>
          <a:srgbClr val="00645A"/>
        </a:dk2>
        <a:lt2>
          <a:srgbClr val="000000"/>
        </a:lt2>
        <a:accent1>
          <a:srgbClr val="BBE0E3"/>
        </a:accent1>
        <a:accent2>
          <a:srgbClr val="FA82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37500"/>
        </a:accent6>
        <a:hlink>
          <a:srgbClr val="00645A"/>
        </a:hlink>
        <a:folHlink>
          <a:srgbClr val="00AC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3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7.xml><?xml version="1.0" encoding="utf-8"?>
<a:theme xmlns:a="http://schemas.openxmlformats.org/drawingml/2006/main" name="6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3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4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5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0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1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2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moscow scheme">
    <a:dk1>
      <a:srgbClr val="595959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17397</TotalTime>
  <Words>1560</Words>
  <Application>Microsoft Office PowerPoint</Application>
  <PresentationFormat>Экран (4:3)</PresentationFormat>
  <Paragraphs>167</Paragraphs>
  <Slides>17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47" baseType="lpstr">
      <vt:lpstr>Arial Unicode MS</vt:lpstr>
      <vt:lpstr>Arial</vt:lpstr>
      <vt:lpstr>Calibri</vt:lpstr>
      <vt:lpstr>Calibri Light</vt:lpstr>
      <vt:lpstr>FranklinGothicBookC</vt:lpstr>
      <vt:lpstr>Georgia</vt:lpstr>
      <vt:lpstr>PT Sans Caption</vt:lpstr>
      <vt:lpstr>Times New Roman</vt:lpstr>
      <vt:lpstr>Trebuchet MS</vt:lpstr>
      <vt:lpstr>Wingdings</vt:lpstr>
      <vt:lpstr>Тема Office</vt:lpstr>
      <vt:lpstr>DocsVision</vt:lpstr>
      <vt:lpstr>3_Тема Office</vt:lpstr>
      <vt:lpstr>5_Тема Office</vt:lpstr>
      <vt:lpstr>2_BCG Grid 16:9</vt:lpstr>
      <vt:lpstr>3_BCG Grid 16:9</vt:lpstr>
      <vt:lpstr>6_Office Theme</vt:lpstr>
      <vt:lpstr>7_Office Theme</vt:lpstr>
      <vt:lpstr>12_Тема Office</vt:lpstr>
      <vt:lpstr>13_Тема Office</vt:lpstr>
      <vt:lpstr>14_Тема Office</vt:lpstr>
      <vt:lpstr>16_Тема Office</vt:lpstr>
      <vt:lpstr>18_Тема Office</vt:lpstr>
      <vt:lpstr>19_Тема Office</vt:lpstr>
      <vt:lpstr>20_Тема Office</vt:lpstr>
      <vt:lpstr>21_Тема Office</vt:lpstr>
      <vt:lpstr>23_Тема Office</vt:lpstr>
      <vt:lpstr>24_Тема Office</vt:lpstr>
      <vt:lpstr>1_Тема Office</vt:lpstr>
      <vt:lpstr>think-cell Slide</vt:lpstr>
      <vt:lpstr>Презентация PowerPoint</vt:lpstr>
      <vt:lpstr>На 21.05.2019 в ФГИС МДЛП (сегмент Приморский край 2368 субъектов):</vt:lpstr>
      <vt:lpstr>   Новые нормативные документы, относящиеся к регулированию МДЛП</vt:lpstr>
      <vt:lpstr>Изменения для медицинских организаций и аптек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уведомления о начале осуществления предпринимательской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Уведомление о начале осуществления деятельности в сфере обращения медицинских изделий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Корочкин Александр Викторович</dc:creator>
  <cp:lastModifiedBy>RZN-909</cp:lastModifiedBy>
  <cp:revision>1365</cp:revision>
  <cp:lastPrinted>2016-06-21T13:15:07Z</cp:lastPrinted>
  <dcterms:created xsi:type="dcterms:W3CDTF">2012-08-31T09:55:51Z</dcterms:created>
  <dcterms:modified xsi:type="dcterms:W3CDTF">2019-05-20T21:39:42Z</dcterms:modified>
</cp:coreProperties>
</file>